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3"/>
  </p:notesMasterIdLst>
  <p:handoutMasterIdLst>
    <p:handoutMasterId r:id="rId24"/>
  </p:handoutMasterIdLst>
  <p:sldIdLst>
    <p:sldId id="256" r:id="rId2"/>
    <p:sldId id="260" r:id="rId3"/>
    <p:sldId id="286" r:id="rId4"/>
    <p:sldId id="258" r:id="rId5"/>
    <p:sldId id="272" r:id="rId6"/>
    <p:sldId id="270" r:id="rId7"/>
    <p:sldId id="271" r:id="rId8"/>
    <p:sldId id="277" r:id="rId9"/>
    <p:sldId id="278" r:id="rId10"/>
    <p:sldId id="273" r:id="rId11"/>
    <p:sldId id="274" r:id="rId12"/>
    <p:sldId id="275" r:id="rId13"/>
    <p:sldId id="276" r:id="rId14"/>
    <p:sldId id="279" r:id="rId15"/>
    <p:sldId id="288" r:id="rId16"/>
    <p:sldId id="269" r:id="rId17"/>
    <p:sldId id="281" r:id="rId18"/>
    <p:sldId id="287" r:id="rId19"/>
    <p:sldId id="289" r:id="rId20"/>
    <p:sldId id="290" r:id="rId21"/>
    <p:sldId id="291" r:id="rId22"/>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06jo" initials="d" lastIdx="4" clrIdx="0"/>
  <p:cmAuthor id="1" name="Gregory Erhardt" initials="GE" lastIdx="2" clrIdx="1">
    <p:extLst>
      <p:ext uri="{19B8F6BF-5375-455C-9EA6-DF929625EA0E}">
        <p15:presenceInfo xmlns:p15="http://schemas.microsoft.com/office/powerpoint/2012/main" userId="37d1e3cd14f6f2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AB7"/>
    <a:srgbClr val="02339E"/>
    <a:srgbClr val="0033A1"/>
    <a:srgbClr val="0032A1"/>
    <a:srgbClr val="002E9C"/>
    <a:srgbClr val="4682B4"/>
    <a:srgbClr val="605270"/>
    <a:srgbClr val="669900"/>
    <a:srgbClr val="7267B5"/>
    <a:srgbClr val="5643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6" autoAdjust="0"/>
    <p:restoredTop sz="91759" autoAdjust="0"/>
  </p:normalViewPr>
  <p:slideViewPr>
    <p:cSldViewPr>
      <p:cViewPr varScale="1">
        <p:scale>
          <a:sx n="101" d="100"/>
          <a:sy n="101" d="100"/>
        </p:scale>
        <p:origin x="678" y="72"/>
      </p:cViewPr>
      <p:guideLst>
        <p:guide orient="horz" pos="578"/>
        <p:guide orient="horz" pos="1706"/>
        <p:guide orient="horz" pos="2840"/>
        <p:guide orient="horz" pos="3884"/>
        <p:guide pos="208"/>
        <p:guide pos="2018"/>
        <p:guide pos="5556"/>
        <p:guide pos="37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44" d="100"/>
          <a:sy n="44" d="100"/>
        </p:scale>
        <p:origin x="2740" y="40"/>
      </p:cViewPr>
      <p:guideLst>
        <p:guide orient="horz" pos="3224"/>
        <p:guide pos="2237"/>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r>
              <a:rPr lang="en-US" dirty="0"/>
              <a:t>Erhardt</a:t>
            </a:r>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A687106D-EF57-4844-84DC-8E2ED9541D6E}" type="slidenum">
              <a:rPr lang="en-US" smtClean="0"/>
              <a:t>‹#›</a:t>
            </a:fld>
            <a:endParaRPr lang="en-US"/>
          </a:p>
        </p:txBody>
      </p:sp>
    </p:spTree>
    <p:extLst>
      <p:ext uri="{BB962C8B-B14F-4D97-AF65-F5344CB8AC3E}">
        <p14:creationId xmlns:p14="http://schemas.microsoft.com/office/powerpoint/2010/main" val="3381456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6363" cy="511730"/>
          </a:xfrm>
          <a:prstGeom prst="rect">
            <a:avLst/>
          </a:prstGeom>
        </p:spPr>
        <p:txBody>
          <a:bodyPr vert="horz" lIns="95491" tIns="47745" rIns="95491" bIns="47745" rtlCol="0"/>
          <a:lstStyle>
            <a:lvl1pPr algn="l">
              <a:defRPr sz="1300"/>
            </a:lvl1pPr>
          </a:lstStyle>
          <a:p>
            <a:endParaRPr lang="en-GB" dirty="0"/>
          </a:p>
        </p:txBody>
      </p:sp>
      <p:sp>
        <p:nvSpPr>
          <p:cNvPr id="3" name="Date Placeholder 2"/>
          <p:cNvSpPr>
            <a:spLocks noGrp="1"/>
          </p:cNvSpPr>
          <p:nvPr>
            <p:ph type="dt" idx="1"/>
          </p:nvPr>
        </p:nvSpPr>
        <p:spPr>
          <a:xfrm>
            <a:off x="4021294" y="1"/>
            <a:ext cx="3076363" cy="511730"/>
          </a:xfrm>
          <a:prstGeom prst="rect">
            <a:avLst/>
          </a:prstGeom>
        </p:spPr>
        <p:txBody>
          <a:bodyPr vert="horz" lIns="95491" tIns="47745" rIns="95491" bIns="47745" rtlCol="0"/>
          <a:lstStyle>
            <a:lvl1pPr algn="r">
              <a:defRPr sz="1300"/>
            </a:lvl1pPr>
          </a:lstStyle>
          <a:p>
            <a:fld id="{B1986778-4955-48BF-B9A5-723767A6F1B2}" type="datetimeFigureOut">
              <a:rPr lang="en-US" smtClean="0"/>
              <a:pPr/>
              <a:t>1/26/2022</a:t>
            </a:fld>
            <a:endParaRPr lang="en-GB" dirty="0"/>
          </a:p>
        </p:txBody>
      </p:sp>
      <p:sp>
        <p:nvSpPr>
          <p:cNvPr id="4" name="Slide Image Placeholder 3"/>
          <p:cNvSpPr>
            <a:spLocks noGrp="1" noRot="1" noChangeAspect="1"/>
          </p:cNvSpPr>
          <p:nvPr>
            <p:ph type="sldImg" idx="2"/>
          </p:nvPr>
        </p:nvSpPr>
        <p:spPr>
          <a:xfrm>
            <a:off x="990600" y="766763"/>
            <a:ext cx="5118100" cy="3838575"/>
          </a:xfrm>
          <a:prstGeom prst="rect">
            <a:avLst/>
          </a:prstGeom>
          <a:noFill/>
          <a:ln w="12700">
            <a:solidFill>
              <a:prstClr val="black"/>
            </a:solidFill>
          </a:ln>
        </p:spPr>
        <p:txBody>
          <a:bodyPr vert="horz" lIns="95491" tIns="47745" rIns="95491" bIns="47745" rtlCol="0" anchor="ctr"/>
          <a:lstStyle/>
          <a:p>
            <a:endParaRPr lang="en-GB" dirty="0"/>
          </a:p>
        </p:txBody>
      </p:sp>
      <p:sp>
        <p:nvSpPr>
          <p:cNvPr id="5" name="Notes Placeholder 4"/>
          <p:cNvSpPr>
            <a:spLocks noGrp="1"/>
          </p:cNvSpPr>
          <p:nvPr>
            <p:ph type="body" sz="quarter" idx="3"/>
          </p:nvPr>
        </p:nvSpPr>
        <p:spPr>
          <a:xfrm>
            <a:off x="709930" y="4861442"/>
            <a:ext cx="5679440" cy="4605576"/>
          </a:xfrm>
          <a:prstGeom prst="rect">
            <a:avLst/>
          </a:prstGeom>
        </p:spPr>
        <p:txBody>
          <a:bodyPr vert="horz" lIns="95491" tIns="47745" rIns="95491" bIns="4774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1730"/>
          </a:xfrm>
          <a:prstGeom prst="rect">
            <a:avLst/>
          </a:prstGeom>
        </p:spPr>
        <p:txBody>
          <a:bodyPr vert="horz" lIns="95491" tIns="47745" rIns="95491" bIns="47745"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1730"/>
          </a:xfrm>
          <a:prstGeom prst="rect">
            <a:avLst/>
          </a:prstGeom>
        </p:spPr>
        <p:txBody>
          <a:bodyPr vert="horz" lIns="95491" tIns="47745" rIns="95491" bIns="47745" rtlCol="0" anchor="b"/>
          <a:lstStyle>
            <a:lvl1pPr algn="r">
              <a:defRPr sz="1300"/>
            </a:lvl1pPr>
          </a:lstStyle>
          <a:p>
            <a:fld id="{5A667B8F-CD95-4BB3-B09F-6C28F666D66D}" type="slidenum">
              <a:rPr lang="en-GB" smtClean="0"/>
              <a:pPr/>
              <a:t>‹#›</a:t>
            </a:fld>
            <a:endParaRPr lang="en-GB" dirty="0"/>
          </a:p>
        </p:txBody>
      </p:sp>
    </p:spTree>
    <p:extLst>
      <p:ext uri="{BB962C8B-B14F-4D97-AF65-F5344CB8AC3E}">
        <p14:creationId xmlns:p14="http://schemas.microsoft.com/office/powerpoint/2010/main" val="412058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A667B8F-CD95-4BB3-B09F-6C28F666D66D}" type="slidenum">
              <a:rPr lang="en-GB" smtClean="0"/>
              <a:pPr/>
              <a:t>1</a:t>
            </a:fld>
            <a:endParaRPr lang="en-GB" dirty="0"/>
          </a:p>
        </p:txBody>
      </p:sp>
    </p:spTree>
    <p:extLst>
      <p:ext uri="{BB962C8B-B14F-4D97-AF65-F5344CB8AC3E}">
        <p14:creationId xmlns:p14="http://schemas.microsoft.com/office/powerpoint/2010/main" val="3206732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r>
              <a:rPr lang="en-US" dirty="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r>
              <a:rPr lang="en-US"/>
              <a:t>Click to edit Master subtitle style</a:t>
            </a:r>
          </a:p>
        </p:txBody>
      </p:sp>
      <p:sp>
        <p:nvSpPr>
          <p:cNvPr id="4" name="Rectangle 3"/>
          <p:cNvSpPr/>
          <p:nvPr userDrawn="1"/>
        </p:nvSpPr>
        <p:spPr>
          <a:xfrm>
            <a:off x="0" y="6534345"/>
            <a:ext cx="9144000" cy="323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Standard-Slide-9.jpg"/>
          <p:cNvPicPr>
            <a:picLocks noChangeAspect="1"/>
          </p:cNvPicPr>
          <p:nvPr userDrawn="1"/>
        </p:nvPicPr>
        <p:blipFill rotWithShape="1">
          <a:blip r:embed="rId2">
            <a:extLst>
              <a:ext uri="{28A0092B-C50C-407E-A947-70E740481C1C}">
                <a14:useLocalDpi xmlns:a14="http://schemas.microsoft.com/office/drawing/2010/main" val="0"/>
              </a:ext>
            </a:extLst>
          </a:blip>
          <a:srcRect l="25948" t="93599" r="41942"/>
          <a:stretch/>
        </p:blipFill>
        <p:spPr>
          <a:xfrm>
            <a:off x="1" y="-19077"/>
            <a:ext cx="9143999" cy="1134895"/>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15" y="-110656"/>
            <a:ext cx="3543106" cy="124221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1640" y="5139190"/>
            <a:ext cx="6480448" cy="566738"/>
          </a:xfrm>
        </p:spPr>
        <p:txBody>
          <a:bodyPr anchor="b"/>
          <a:lstStyle>
            <a:lvl1pPr algn="ctr">
              <a:defRPr sz="3200" b="1"/>
            </a:lvl1pPr>
          </a:lstStyle>
          <a:p>
            <a:r>
              <a:rPr lang="en-US" dirty="0"/>
              <a:t>Click to edit Master title style</a:t>
            </a:r>
            <a:endParaRPr lang="en-GB" dirty="0"/>
          </a:p>
        </p:txBody>
      </p:sp>
      <p:sp>
        <p:nvSpPr>
          <p:cNvPr id="3" name="Picture Placeholder 2"/>
          <p:cNvSpPr>
            <a:spLocks noGrp="1"/>
          </p:cNvSpPr>
          <p:nvPr>
            <p:ph type="pic" idx="1"/>
          </p:nvPr>
        </p:nvSpPr>
        <p:spPr>
          <a:xfrm>
            <a:off x="1331640" y="728699"/>
            <a:ext cx="6480448" cy="4269836"/>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6" name="Rectangle 5"/>
          <p:cNvSpPr/>
          <p:nvPr userDrawn="1"/>
        </p:nvSpPr>
        <p:spPr>
          <a:xfrm>
            <a:off x="0" y="6534345"/>
            <a:ext cx="9144000" cy="323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 Placeholder 3"/>
          <p:cNvSpPr>
            <a:spLocks noGrp="1"/>
          </p:cNvSpPr>
          <p:nvPr>
            <p:ph type="body" sz="half" idx="2"/>
          </p:nvPr>
        </p:nvSpPr>
        <p:spPr>
          <a:xfrm>
            <a:off x="1331640" y="5846583"/>
            <a:ext cx="6480448" cy="804862"/>
          </a:xfrm>
        </p:spPr>
        <p:txBody>
          <a:bodyPr/>
          <a:lstStyle>
            <a:lvl1pPr marL="0" indent="0" algn="ctr">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p:cNvSpPr/>
          <p:nvPr userDrawn="1"/>
        </p:nvSpPr>
        <p:spPr>
          <a:xfrm>
            <a:off x="-25875" y="0"/>
            <a:ext cx="9169876" cy="581426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p:cNvSpPr txBox="1">
            <a:spLocks/>
          </p:cNvSpPr>
          <p:nvPr userDrawn="1"/>
        </p:nvSpPr>
        <p:spPr bwMode="auto">
          <a:xfrm>
            <a:off x="-16552" y="5679250"/>
            <a:ext cx="9186429" cy="1178750"/>
          </a:xfrm>
          <a:prstGeom prst="rect">
            <a:avLst/>
          </a:prstGeom>
          <a:solidFill>
            <a:srgbClr val="002E9C"/>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algn="ctr"/>
            <a:endParaRPr lang="en-GB" kern="0" dirty="0">
              <a:solidFill>
                <a:schemeClr val="accent3"/>
              </a:solidFill>
            </a:endParaRPr>
          </a:p>
        </p:txBody>
      </p:sp>
      <p:sp>
        <p:nvSpPr>
          <p:cNvPr id="2" name="Title 1"/>
          <p:cNvSpPr>
            <a:spLocks noGrp="1"/>
          </p:cNvSpPr>
          <p:nvPr>
            <p:ph type="title"/>
          </p:nvPr>
        </p:nvSpPr>
        <p:spPr>
          <a:xfrm>
            <a:off x="769331" y="5814265"/>
            <a:ext cx="7403069" cy="1043736"/>
          </a:xfrm>
        </p:spPr>
        <p:txBody>
          <a:bodyPr anchor="ctr"/>
          <a:lstStyle>
            <a:lvl1pPr algn="ctr">
              <a:defRPr>
                <a:solidFill>
                  <a:schemeClr val="bg1"/>
                </a:solidFill>
              </a:defRPr>
            </a:lvl1pPr>
          </a:lstStyle>
          <a:p>
            <a:r>
              <a:rPr lang="en-US" dirty="0"/>
              <a:t>Click to edit Master title style</a:t>
            </a:r>
            <a:endParaRPr lang="en-GB" dirty="0"/>
          </a:p>
        </p:txBody>
      </p:sp>
      <p:sp>
        <p:nvSpPr>
          <p:cNvPr id="23" name="Title 1"/>
          <p:cNvSpPr txBox="1">
            <a:spLocks/>
          </p:cNvSpPr>
          <p:nvPr userDrawn="1"/>
        </p:nvSpPr>
        <p:spPr bwMode="auto">
          <a:xfrm>
            <a:off x="-25875" y="0"/>
            <a:ext cx="9186429" cy="1043735"/>
          </a:xfrm>
          <a:prstGeom prst="rect">
            <a:avLst/>
          </a:prstGeom>
          <a:solidFill>
            <a:srgbClr val="02339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pPr algn="ctr"/>
            <a:endParaRPr lang="en-GB" kern="0" dirty="0">
              <a:solidFill>
                <a:schemeClr val="accent3"/>
              </a:solidFill>
            </a:endParaRPr>
          </a:p>
        </p:txBody>
      </p:sp>
      <p:sp>
        <p:nvSpPr>
          <p:cNvPr id="8" name="Text Placeholder 7"/>
          <p:cNvSpPr>
            <a:spLocks noGrp="1"/>
          </p:cNvSpPr>
          <p:nvPr>
            <p:ph type="body" sz="quarter" idx="10"/>
          </p:nvPr>
        </p:nvSpPr>
        <p:spPr>
          <a:xfrm>
            <a:off x="566738" y="0"/>
            <a:ext cx="7875587" cy="1042988"/>
          </a:xfrm>
        </p:spPr>
        <p:txBody>
          <a:bodyPr anchor="ctr"/>
          <a:lstStyle>
            <a:lvl1pPr marL="0" indent="0" algn="ctr">
              <a:buNone/>
              <a:defRPr sz="3200" b="1">
                <a:solidFill>
                  <a:schemeClr val="accent3"/>
                </a:solidFill>
                <a:latin typeface="+mj-lt"/>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74974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728700"/>
            <a:ext cx="8489950" cy="540730"/>
          </a:xfrm>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a:xfrm>
            <a:off x="330200" y="1448780"/>
            <a:ext cx="8489950" cy="4888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1530" y="5839268"/>
            <a:ext cx="8489950" cy="540730"/>
          </a:xfrm>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a:xfrm>
            <a:off x="341530" y="728700"/>
            <a:ext cx="8489950" cy="4888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lide Number Placeholder 3"/>
          <p:cNvSpPr>
            <a:spLocks noGrp="1"/>
          </p:cNvSpPr>
          <p:nvPr>
            <p:ph type="sldNum" sz="quarter" idx="10"/>
          </p:nvPr>
        </p:nvSpPr>
        <p:spPr/>
        <p:txBody>
          <a:bodyPr/>
          <a:lstStyle/>
          <a:p>
            <a:fld id="{DB5A3A47-29A7-45E5-923E-10FF85749154}" type="slidenum">
              <a:rPr lang="en-GB" smtClean="0"/>
              <a:pPr/>
              <a:t>‹#›</a:t>
            </a:fld>
            <a:endParaRPr lang="en-GB" dirty="0"/>
          </a:p>
        </p:txBody>
      </p:sp>
    </p:spTree>
    <p:extLst>
      <p:ext uri="{BB962C8B-B14F-4D97-AF65-F5344CB8AC3E}">
        <p14:creationId xmlns:p14="http://schemas.microsoft.com/office/powerpoint/2010/main" val="906335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24782" y="728700"/>
            <a:ext cx="8489950" cy="540060"/>
          </a:xfrm>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sz="half" idx="1"/>
          </p:nvPr>
        </p:nvSpPr>
        <p:spPr>
          <a:xfrm>
            <a:off x="330200" y="1448780"/>
            <a:ext cx="4168775" cy="48605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51375" y="1448781"/>
            <a:ext cx="4168775" cy="4860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p:txBody>
          <a:bodyPr/>
          <a:lstStyle/>
          <a:p>
            <a:fld id="{DB5A3A47-29A7-45E5-923E-10FF85749154}"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28700"/>
            <a:ext cx="8229600" cy="540060"/>
          </a:xfrm>
        </p:spPr>
        <p:txBody>
          <a:bodyPr/>
          <a:lstStyle>
            <a:lvl1pPr algn="ctr">
              <a:defRPr/>
            </a:lvl1pPr>
          </a:lstStyle>
          <a:p>
            <a:r>
              <a:rPr lang="en-US" dirty="0"/>
              <a:t>Click to edit Master title style</a:t>
            </a:r>
            <a:endParaRPr lang="en-GB" dirty="0"/>
          </a:p>
        </p:txBody>
      </p:sp>
      <p:sp>
        <p:nvSpPr>
          <p:cNvPr id="3" name="Text Placeholder 2"/>
          <p:cNvSpPr>
            <a:spLocks noGrp="1"/>
          </p:cNvSpPr>
          <p:nvPr>
            <p:ph type="body" idx="1"/>
          </p:nvPr>
        </p:nvSpPr>
        <p:spPr>
          <a:xfrm>
            <a:off x="457200" y="1410001"/>
            <a:ext cx="4040188" cy="5788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p:cNvSpPr>
            <a:spLocks noGrp="1"/>
          </p:cNvSpPr>
          <p:nvPr>
            <p:ph sz="half" idx="2"/>
          </p:nvPr>
        </p:nvSpPr>
        <p:spPr>
          <a:xfrm>
            <a:off x="457200" y="2174874"/>
            <a:ext cx="4040188" cy="413444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4" y="1441890"/>
            <a:ext cx="4041775" cy="546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p:cNvSpPr>
            <a:spLocks noGrp="1"/>
          </p:cNvSpPr>
          <p:nvPr>
            <p:ph sz="quarter" idx="4"/>
          </p:nvPr>
        </p:nvSpPr>
        <p:spPr>
          <a:xfrm>
            <a:off x="4645025" y="2174875"/>
            <a:ext cx="4041775" cy="413444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0"/>
          </p:nvPr>
        </p:nvSpPr>
        <p:spPr/>
        <p:txBody>
          <a:bodyPr/>
          <a:lstStyle/>
          <a:p>
            <a:fld id="{DB5A3A47-29A7-45E5-923E-10FF8574915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0200" y="728700"/>
            <a:ext cx="8489950" cy="540060"/>
          </a:xfrm>
        </p:spPr>
        <p:txBody>
          <a:bodyPr/>
          <a:lstStyle>
            <a:lvl1pPr algn="ctr">
              <a:defRPr/>
            </a:lvl1pPr>
          </a:lstStyle>
          <a:p>
            <a:r>
              <a:rPr lang="en-US" dirty="0"/>
              <a:t>Click to edit Master title style</a:t>
            </a:r>
            <a:endParaRPr lang="en-GB" dirty="0"/>
          </a:p>
        </p:txBody>
      </p:sp>
      <p:sp>
        <p:nvSpPr>
          <p:cNvPr id="3" name="Slide Number Placeholder 2"/>
          <p:cNvSpPr>
            <a:spLocks noGrp="1"/>
          </p:cNvSpPr>
          <p:nvPr>
            <p:ph type="sldNum" sz="quarter" idx="10"/>
          </p:nvPr>
        </p:nvSpPr>
        <p:spPr/>
        <p:txBody>
          <a:bodyPr/>
          <a:lstStyle/>
          <a:p>
            <a:fld id="{DB5A3A47-29A7-45E5-923E-10FF85749154}"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B5A3A47-29A7-45E5-923E-10FF85749154}"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28700"/>
            <a:ext cx="3008313" cy="540060"/>
          </a:xfrm>
        </p:spPr>
        <p:txBody>
          <a:bodyPr anchor="b"/>
          <a:lstStyle>
            <a:lvl1pPr algn="l">
              <a:defRPr sz="2000" b="1"/>
            </a:lvl1pPr>
          </a:lstStyle>
          <a:p>
            <a:r>
              <a:rPr lang="en-US" dirty="0"/>
              <a:t>Click to edit Master</a:t>
            </a:r>
            <a:endParaRPr lang="en-GB" dirty="0"/>
          </a:p>
        </p:txBody>
      </p:sp>
      <p:sp>
        <p:nvSpPr>
          <p:cNvPr id="3" name="Content Placeholder 2"/>
          <p:cNvSpPr>
            <a:spLocks noGrp="1"/>
          </p:cNvSpPr>
          <p:nvPr>
            <p:ph idx="1"/>
          </p:nvPr>
        </p:nvSpPr>
        <p:spPr>
          <a:xfrm>
            <a:off x="3575050" y="728700"/>
            <a:ext cx="5111750" cy="55806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48780"/>
            <a:ext cx="3008313" cy="48605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DB5A3A47-29A7-45E5-923E-10FF85749154}"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7125" y="729431"/>
            <a:ext cx="3008313" cy="540060"/>
          </a:xfrm>
        </p:spPr>
        <p:txBody>
          <a:bodyPr anchor="b"/>
          <a:lstStyle>
            <a:lvl1pPr algn="l">
              <a:defRPr sz="2800" b="1"/>
            </a:lvl1pPr>
          </a:lstStyle>
          <a:p>
            <a:r>
              <a:rPr lang="en-US" dirty="0"/>
              <a:t>Click to edit</a:t>
            </a:r>
            <a:endParaRPr lang="en-GB" dirty="0"/>
          </a:p>
        </p:txBody>
      </p:sp>
      <p:sp>
        <p:nvSpPr>
          <p:cNvPr id="3" name="Content Placeholder 2"/>
          <p:cNvSpPr>
            <a:spLocks noGrp="1"/>
          </p:cNvSpPr>
          <p:nvPr>
            <p:ph idx="1"/>
          </p:nvPr>
        </p:nvSpPr>
        <p:spPr>
          <a:xfrm>
            <a:off x="476545" y="729431"/>
            <a:ext cx="4995555" cy="5580620"/>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5697125" y="1449511"/>
            <a:ext cx="3008313" cy="4860539"/>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DB5A3A47-29A7-45E5-923E-10FF85749154}" type="slidenum">
              <a:rPr lang="en-GB" smtClean="0"/>
              <a:pPr/>
              <a:t>‹#›</a:t>
            </a:fld>
            <a:endParaRPr lang="en-GB" dirty="0"/>
          </a:p>
        </p:txBody>
      </p:sp>
    </p:spTree>
    <p:extLst>
      <p:ext uri="{BB962C8B-B14F-4D97-AF65-F5344CB8AC3E}">
        <p14:creationId xmlns:p14="http://schemas.microsoft.com/office/powerpoint/2010/main" val="292061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3" name="TextBox 12"/>
          <p:cNvSpPr txBox="1"/>
          <p:nvPr userDrawn="1"/>
        </p:nvSpPr>
        <p:spPr>
          <a:xfrm>
            <a:off x="0" y="6578492"/>
            <a:ext cx="2880000" cy="288147"/>
          </a:xfrm>
          <a:prstGeom prst="rect">
            <a:avLst/>
          </a:prstGeom>
          <a:solidFill>
            <a:srgbClr val="02339E"/>
          </a:solidFill>
          <a:ln w="3175">
            <a:noFill/>
          </a:ln>
        </p:spPr>
        <p:txBody>
          <a:bodyPr wrap="square" lIns="36000" tIns="36000" rIns="36000" bIns="36000" rtlCol="0">
            <a:spAutoFit/>
          </a:bodyPr>
          <a:lstStyle/>
          <a:p>
            <a:pPr algn="ctr"/>
            <a:endParaRPr lang="en-GB" sz="1400" b="0" dirty="0">
              <a:solidFill>
                <a:schemeClr val="bg1"/>
              </a:solidFill>
            </a:endParaRPr>
          </a:p>
        </p:txBody>
      </p:sp>
      <p:sp>
        <p:nvSpPr>
          <p:cNvPr id="14" name="TextBox 13"/>
          <p:cNvSpPr txBox="1"/>
          <p:nvPr userDrawn="1"/>
        </p:nvSpPr>
        <p:spPr>
          <a:xfrm>
            <a:off x="2880000" y="6578492"/>
            <a:ext cx="2880000" cy="288147"/>
          </a:xfrm>
          <a:prstGeom prst="rect">
            <a:avLst/>
          </a:prstGeom>
          <a:solidFill>
            <a:srgbClr val="002E9C"/>
          </a:solidFill>
          <a:ln w="3175">
            <a:noFill/>
          </a:ln>
        </p:spPr>
        <p:txBody>
          <a:bodyPr wrap="square" lIns="36000" tIns="36000" rIns="36000" bIns="36000" rtlCol="0">
            <a:spAutoFit/>
          </a:bodyPr>
          <a:lstStyle/>
          <a:p>
            <a:pPr algn="ctr"/>
            <a:endParaRPr lang="en-GB" sz="1400" b="0" dirty="0">
              <a:solidFill>
                <a:schemeClr val="bg1"/>
              </a:solidFill>
            </a:endParaRPr>
          </a:p>
        </p:txBody>
      </p:sp>
      <p:sp>
        <p:nvSpPr>
          <p:cNvPr id="15" name="TextBox 14"/>
          <p:cNvSpPr txBox="1"/>
          <p:nvPr/>
        </p:nvSpPr>
        <p:spPr>
          <a:xfrm>
            <a:off x="5760000" y="6578492"/>
            <a:ext cx="2880000" cy="288147"/>
          </a:xfrm>
          <a:prstGeom prst="rect">
            <a:avLst/>
          </a:prstGeom>
          <a:solidFill>
            <a:srgbClr val="02339E"/>
          </a:solidFill>
          <a:ln w="3175">
            <a:noFill/>
          </a:ln>
        </p:spPr>
        <p:txBody>
          <a:bodyPr wrap="square" lIns="36000" tIns="36000" rIns="36000" bIns="36000" rtlCol="0">
            <a:spAutoFit/>
          </a:bodyPr>
          <a:lstStyle/>
          <a:p>
            <a:pPr algn="ctr"/>
            <a:endParaRPr lang="en-GB" sz="1400" b="0" dirty="0">
              <a:solidFill>
                <a:schemeClr val="bg1"/>
              </a:solidFill>
            </a:endParaRPr>
          </a:p>
        </p:txBody>
      </p:sp>
      <p:sp>
        <p:nvSpPr>
          <p:cNvPr id="12" name="TextBox 11"/>
          <p:cNvSpPr txBox="1"/>
          <p:nvPr/>
        </p:nvSpPr>
        <p:spPr>
          <a:xfrm>
            <a:off x="8640000" y="6579350"/>
            <a:ext cx="523610" cy="288149"/>
          </a:xfrm>
          <a:prstGeom prst="rect">
            <a:avLst/>
          </a:prstGeom>
          <a:solidFill>
            <a:srgbClr val="605270"/>
          </a:solidFill>
          <a:ln w="3175">
            <a:noFill/>
          </a:ln>
        </p:spPr>
        <p:txBody>
          <a:bodyPr wrap="square" lIns="36000" tIns="36000" rIns="36000" bIns="36000" rtlCol="0">
            <a:spAutoFit/>
          </a:bodyPr>
          <a:lstStyle/>
          <a:p>
            <a:pPr algn="ctr"/>
            <a:endParaRPr lang="en-GB" sz="1400" dirty="0">
              <a:solidFill>
                <a:schemeClr val="bg1"/>
              </a:solidFill>
            </a:endParaRPr>
          </a:p>
        </p:txBody>
      </p:sp>
      <p:sp>
        <p:nvSpPr>
          <p:cNvPr id="2" name="Slide Number Placeholder 1"/>
          <p:cNvSpPr>
            <a:spLocks noGrp="1"/>
          </p:cNvSpPr>
          <p:nvPr>
            <p:ph type="sldNum" sz="quarter" idx="4"/>
          </p:nvPr>
        </p:nvSpPr>
        <p:spPr>
          <a:xfrm>
            <a:off x="8640000" y="6578492"/>
            <a:ext cx="502224" cy="279508"/>
          </a:xfrm>
          <a:prstGeom prst="rect">
            <a:avLst/>
          </a:prstGeom>
          <a:solidFill>
            <a:srgbClr val="002E9C"/>
          </a:solidFill>
        </p:spPr>
        <p:txBody>
          <a:bodyPr vert="horz" lIns="91440" tIns="45720" rIns="91440" bIns="45720" rtlCol="0" anchor="ctr"/>
          <a:lstStyle>
            <a:lvl1pPr algn="ctr">
              <a:defRPr sz="1400">
                <a:solidFill>
                  <a:schemeClr val="bg1"/>
                </a:solidFill>
              </a:defRPr>
            </a:lvl1pPr>
          </a:lstStyle>
          <a:p>
            <a:fld id="{DB5A3A47-29A7-45E5-923E-10FF85749154}" type="slidenum">
              <a:rPr lang="en-GB" smtClean="0"/>
              <a:pPr/>
              <a:t>‹#›</a:t>
            </a:fld>
            <a:endParaRPr lang="en-GB" dirty="0"/>
          </a:p>
        </p:txBody>
      </p:sp>
      <p:pic>
        <p:nvPicPr>
          <p:cNvPr id="11" name="Picture 10" descr="Standard-Slide-9.jpg"/>
          <p:cNvPicPr>
            <a:picLocks noChangeAspect="1"/>
          </p:cNvPicPr>
          <p:nvPr userDrawn="1"/>
        </p:nvPicPr>
        <p:blipFill rotWithShape="1">
          <a:blip r:embed="rId13">
            <a:extLst>
              <a:ext uri="{28A0092B-C50C-407E-A947-70E740481C1C}">
                <a14:useLocalDpi xmlns:a14="http://schemas.microsoft.com/office/drawing/2010/main" val="0"/>
              </a:ext>
            </a:extLst>
          </a:blip>
          <a:srcRect l="14518" t="93599" r="11298"/>
          <a:stretch/>
        </p:blipFill>
        <p:spPr>
          <a:xfrm>
            <a:off x="-18509" y="0"/>
            <a:ext cx="9182120" cy="594198"/>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9" r:id="rId3"/>
    <p:sldLayoutId id="2147483653" r:id="rId4"/>
    <p:sldLayoutId id="2147483654" r:id="rId5"/>
    <p:sldLayoutId id="2147483655" r:id="rId6"/>
    <p:sldLayoutId id="2147483656" r:id="rId7"/>
    <p:sldLayoutId id="2147483657" r:id="rId8"/>
    <p:sldLayoutId id="2147483660" r:id="rId9"/>
    <p:sldLayoutId id="2147483658" r:id="rId10"/>
    <p:sldLayoutId id="2147483661" r:id="rId11"/>
  </p:sldLayoutIdLst>
  <p:hf hdr="0" ftr="0" dt="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store.continuum.io/cshop/anaconda/" TargetMode="External"/><Relationship Id="rId7" Type="http://schemas.openxmlformats.org/officeDocument/2006/relationships/hyperlink" Target="http://guides.macrumors.com/Terminal" TargetMode="External"/><Relationship Id="rId2" Type="http://schemas.openxmlformats.org/officeDocument/2006/relationships/hyperlink" Target="https://notepad-plus-plus.org/" TargetMode="External"/><Relationship Id="rId1" Type="http://schemas.openxmlformats.org/officeDocument/2006/relationships/slideLayout" Target="../slideLayouts/slideLayout2.xml"/><Relationship Id="rId6" Type="http://schemas.openxmlformats.org/officeDocument/2006/relationships/hyperlink" Target="http://dosprompt.info/" TargetMode="External"/><Relationship Id="rId5" Type="http://schemas.openxmlformats.org/officeDocument/2006/relationships/hyperlink" Target="http://jupyter-notebook.readthedocs.io/en/latest/notebook.html" TargetMode="External"/><Relationship Id="rId4" Type="http://schemas.openxmlformats.org/officeDocument/2006/relationships/hyperlink" Target="https://docs.continuum.io/anaconda/instal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uky-transport-data-science/ce59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491" r="3905"/>
          <a:stretch/>
        </p:blipFill>
        <p:spPr>
          <a:xfrm>
            <a:off x="-18509" y="1088740"/>
            <a:ext cx="9181020" cy="4995555"/>
          </a:xfrm>
          <a:prstGeom prst="rect">
            <a:avLst/>
          </a:prstGeom>
        </p:spPr>
      </p:pic>
      <p:sp>
        <p:nvSpPr>
          <p:cNvPr id="2" name="Title 1"/>
          <p:cNvSpPr>
            <a:spLocks noGrp="1"/>
          </p:cNvSpPr>
          <p:nvPr>
            <p:ph type="ctrTitle"/>
          </p:nvPr>
        </p:nvSpPr>
        <p:spPr>
          <a:xfrm>
            <a:off x="1196625" y="1178749"/>
            <a:ext cx="8545830" cy="765085"/>
          </a:xfrm>
          <a:effectLst>
            <a:outerShdw blurRad="50800" dist="38100" dir="2700000" algn="tl" rotWithShape="0">
              <a:prstClr val="black">
                <a:alpha val="40000"/>
              </a:prstClr>
            </a:outerShdw>
          </a:effectLst>
        </p:spPr>
        <p:txBody>
          <a:bodyPr/>
          <a:lstStyle/>
          <a:p>
            <a:r>
              <a:rPr lang="en-GB" sz="3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 Science for Transportation</a:t>
            </a:r>
            <a:endParaRPr lang="en-US" sz="36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Rectangle 3"/>
          <p:cNvSpPr/>
          <p:nvPr/>
        </p:nvSpPr>
        <p:spPr>
          <a:xfrm>
            <a:off x="-10510" y="6084295"/>
            <a:ext cx="9154510" cy="795470"/>
          </a:xfrm>
          <a:prstGeom prst="rect">
            <a:avLst/>
          </a:prstGeom>
          <a:solidFill>
            <a:srgbClr val="003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t>Dr.</a:t>
            </a:r>
            <a:r>
              <a:rPr lang="en-GB" dirty="0"/>
              <a:t> Greg Erhardt</a:t>
            </a:r>
          </a:p>
          <a:p>
            <a:r>
              <a:rPr lang="en-GB" dirty="0"/>
              <a:t>261 OHR    859-699-1761  greg.erhardt@uky.edu </a:t>
            </a:r>
          </a:p>
        </p:txBody>
      </p:sp>
    </p:spTree>
    <p:extLst>
      <p:ext uri="{BB962C8B-B14F-4D97-AF65-F5344CB8AC3E}">
        <p14:creationId xmlns:p14="http://schemas.microsoft.com/office/powerpoint/2010/main" val="340166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530" y="593685"/>
            <a:ext cx="8489950" cy="540730"/>
          </a:xfrm>
        </p:spPr>
        <p:txBody>
          <a:bodyPr/>
          <a:lstStyle/>
          <a:p>
            <a:r>
              <a:rPr lang="en-US" dirty="0"/>
              <a:t>Why Transportation?</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10</a:t>
            </a:fld>
            <a:endParaRPr lang="en-GB" dirty="0"/>
          </a:p>
        </p:txBody>
      </p:sp>
      <p:pic>
        <p:nvPicPr>
          <p:cNvPr id="5" name="Picture 4"/>
          <p:cNvPicPr>
            <a:picLocks noChangeAspect="1"/>
          </p:cNvPicPr>
          <p:nvPr/>
        </p:nvPicPr>
        <p:blipFill rotWithShape="1">
          <a:blip r:embed="rId2"/>
          <a:srcRect t="14746" b="12090"/>
          <a:stretch/>
        </p:blipFill>
        <p:spPr>
          <a:xfrm>
            <a:off x="251520" y="3882946"/>
            <a:ext cx="8620125" cy="2982686"/>
          </a:xfrm>
          <a:prstGeom prst="rect">
            <a:avLst/>
          </a:prstGeom>
        </p:spPr>
      </p:pic>
      <p:pic>
        <p:nvPicPr>
          <p:cNvPr id="6" name="Picture 3"/>
          <p:cNvPicPr>
            <a:picLocks noChangeAspect="1"/>
          </p:cNvPicPr>
          <p:nvPr/>
        </p:nvPicPr>
        <p:blipFill rotWithShape="1">
          <a:blip r:embed="rId3">
            <a:extLst>
              <a:ext uri="{28A0092B-C50C-407E-A947-70E740481C1C}">
                <a14:useLocalDpi xmlns:a14="http://schemas.microsoft.com/office/drawing/2010/main" val="0"/>
              </a:ext>
            </a:extLst>
          </a:blip>
          <a:srcRect t="21728" b="40336"/>
          <a:stretch/>
        </p:blipFill>
        <p:spPr bwMode="auto">
          <a:xfrm>
            <a:off x="476545" y="1223755"/>
            <a:ext cx="8534400" cy="257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0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now? </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11</a:t>
            </a:fld>
            <a:endParaRPr lang="en-GB" dirty="0"/>
          </a:p>
        </p:txBody>
      </p:sp>
      <p:pic>
        <p:nvPicPr>
          <p:cNvPr id="5" name="Picture 2" descr="Image result for information and communication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4014066"/>
            <a:ext cx="4786619" cy="2330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shared mobi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185" y="3244875"/>
            <a:ext cx="2115235" cy="3522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lf driving c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035" y="1403775"/>
            <a:ext cx="2830961" cy="1876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536" y="1421364"/>
            <a:ext cx="3240360" cy="213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66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24488" y="638690"/>
            <a:ext cx="2458122" cy="281486"/>
          </a:xfrm>
          <a:prstGeom prst="rect">
            <a:avLst/>
          </a:prstGeom>
        </p:spPr>
        <p:txBody>
          <a:bodyPr vert="horz" lIns="91440" tIns="45720" rIns="91440" bIns="45720" rtlCol="0" anchor="ctr">
            <a:noAutofit/>
          </a:bodyPr>
          <a:lstStyle>
            <a:lvl1pPr marL="0" indent="0" algn="l" rtl="0" fontAlgn="base">
              <a:spcBef>
                <a:spcPct val="20000"/>
              </a:spcBef>
              <a:spcAft>
                <a:spcPct val="0"/>
              </a:spcAft>
              <a:buClr>
                <a:schemeClr val="accent1"/>
              </a:buClr>
              <a:buFont typeface="Wingdings 2" pitchFamily="18" charset="2"/>
              <a:buNone/>
              <a:defRPr sz="1900" kern="1200" spc="150">
                <a:solidFill>
                  <a:srgbClr val="FFFFFF"/>
                </a:solidFill>
                <a:latin typeface="+mn-lt"/>
                <a:ea typeface="+mn-ea"/>
                <a:cs typeface="+mn-cs"/>
              </a:defRPr>
            </a:lvl1pPr>
            <a:lvl2pPr marL="457200" indent="0" algn="ctr" rtl="0" fontAlgn="base">
              <a:spcBef>
                <a:spcPct val="20000"/>
              </a:spcBef>
              <a:spcAft>
                <a:spcPct val="0"/>
              </a:spcAft>
              <a:buClr>
                <a:schemeClr val="accent2"/>
              </a:buClr>
              <a:buFont typeface="Wingdings" pitchFamily="2" charset="2"/>
              <a:buNone/>
              <a:defRPr kern="1200" spc="100">
                <a:solidFill>
                  <a:schemeClr val="tx1">
                    <a:tint val="75000"/>
                  </a:schemeClr>
                </a:solidFill>
                <a:latin typeface="+mn-lt"/>
                <a:ea typeface="+mn-ea"/>
                <a:cs typeface="+mn-cs"/>
              </a:defRPr>
            </a:lvl2pPr>
            <a:lvl3pPr marL="914400" indent="0" algn="ctr" rtl="0" fontAlgn="base">
              <a:spcBef>
                <a:spcPct val="20000"/>
              </a:spcBef>
              <a:spcAft>
                <a:spcPct val="0"/>
              </a:spcAft>
              <a:buClr>
                <a:srgbClr val="928B70"/>
              </a:buClr>
              <a:buFont typeface="Wingdings" pitchFamily="2" charset="2"/>
              <a:buNone/>
              <a:defRPr sz="1600" kern="1200" spc="100">
                <a:solidFill>
                  <a:schemeClr val="tx1">
                    <a:tint val="75000"/>
                  </a:schemeClr>
                </a:solidFill>
                <a:latin typeface="+mn-lt"/>
                <a:ea typeface="+mn-ea"/>
                <a:cs typeface="+mn-cs"/>
              </a:defRPr>
            </a:lvl3pPr>
            <a:lvl4pPr marL="1371600" indent="0" algn="ctr" rtl="0" fontAlgn="base">
              <a:spcBef>
                <a:spcPct val="20000"/>
              </a:spcBef>
              <a:spcAft>
                <a:spcPct val="0"/>
              </a:spcAft>
              <a:buClr>
                <a:srgbClr val="87706B"/>
              </a:buClr>
              <a:buFont typeface="Wingdings" pitchFamily="2" charset="2"/>
              <a:buNone/>
              <a:defRPr sz="1400" kern="1200">
                <a:solidFill>
                  <a:schemeClr val="tx1">
                    <a:tint val="75000"/>
                  </a:schemeClr>
                </a:solidFill>
                <a:latin typeface="+mn-lt"/>
                <a:ea typeface="+mn-ea"/>
                <a:cs typeface="+mn-cs"/>
              </a:defRPr>
            </a:lvl4pPr>
            <a:lvl5pPr marL="1828800" indent="0" algn="ctr" rtl="0" fontAlgn="base">
              <a:spcBef>
                <a:spcPct val="20000"/>
              </a:spcBef>
              <a:spcAft>
                <a:spcPct val="0"/>
              </a:spcAft>
              <a:buClr>
                <a:srgbClr val="6F777D"/>
              </a:buClr>
              <a:buFont typeface="Wingdings" pitchFamily="2" charset="2"/>
              <a:buNone/>
              <a:defRPr sz="1300" kern="1200" spc="1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ctr" fontAlgn="auto">
              <a:spcAft>
                <a:spcPts val="0"/>
              </a:spcAft>
              <a:defRPr/>
            </a:pPr>
            <a:r>
              <a:rPr lang="en-US" sz="1000" dirty="0">
                <a:solidFill>
                  <a:schemeClr val="bg2"/>
                </a:solidFill>
              </a:rPr>
              <a:t>Image from: wikipedia.com</a:t>
            </a:r>
          </a:p>
        </p:txBody>
      </p:sp>
      <p:sp>
        <p:nvSpPr>
          <p:cNvPr id="9" name="Title 1"/>
          <p:cNvSpPr>
            <a:spLocks noGrp="1"/>
          </p:cNvSpPr>
          <p:nvPr>
            <p:ph type="title"/>
          </p:nvPr>
        </p:nvSpPr>
        <p:spPr>
          <a:xfrm>
            <a:off x="249757" y="2654384"/>
            <a:ext cx="8489950" cy="2115235"/>
          </a:xfrm>
        </p:spPr>
        <p:txBody>
          <a:bodyPr/>
          <a:lstStyle/>
          <a:p>
            <a:pPr algn="l"/>
            <a:r>
              <a:rPr lang="en-GB" b="0" dirty="0">
                <a:solidFill>
                  <a:schemeClr val="tx1"/>
                </a:solidFill>
              </a:rPr>
              <a:t>Increasingly, relevant and detailed data are being </a:t>
            </a:r>
            <a:r>
              <a:rPr lang="en-GB" dirty="0">
                <a:solidFill>
                  <a:schemeClr val="accent2"/>
                </a:solidFill>
              </a:rPr>
              <a:t>continuously collected</a:t>
            </a:r>
            <a:r>
              <a:rPr lang="en-GB" b="0" dirty="0">
                <a:solidFill>
                  <a:schemeClr val="tx1"/>
                </a:solidFill>
              </a:rPr>
              <a:t>, providing an </a:t>
            </a:r>
            <a:r>
              <a:rPr lang="en-GB" dirty="0">
                <a:solidFill>
                  <a:schemeClr val="accent2"/>
                </a:solidFill>
              </a:rPr>
              <a:t>opportunity</a:t>
            </a:r>
            <a:r>
              <a:rPr lang="en-GB" b="0" dirty="0">
                <a:solidFill>
                  <a:schemeClr val="tx1"/>
                </a:solidFill>
              </a:rPr>
              <a:t> to measure the changes that occur in the transport system</a:t>
            </a:r>
            <a:r>
              <a:rPr lang="en-GB" dirty="0">
                <a:solidFill>
                  <a:schemeClr val="tx1"/>
                </a:solidFill>
              </a:rPr>
              <a:t>.</a:t>
            </a:r>
          </a:p>
        </p:txBody>
      </p:sp>
      <p:sp>
        <p:nvSpPr>
          <p:cNvPr id="3" name="Slide Number Placeholder 2"/>
          <p:cNvSpPr>
            <a:spLocks noGrp="1"/>
          </p:cNvSpPr>
          <p:nvPr>
            <p:ph type="sldNum" sz="quarter" idx="10"/>
          </p:nvPr>
        </p:nvSpPr>
        <p:spPr/>
        <p:txBody>
          <a:bodyPr/>
          <a:lstStyle/>
          <a:p>
            <a:pPr algn="ctr"/>
            <a:fld id="{DB5A3A47-29A7-45E5-923E-10FF85749154}" type="slidenum">
              <a:rPr lang="en-GB" smtClean="0"/>
              <a:pPr algn="ctr"/>
              <a:t>12</a:t>
            </a:fld>
            <a:endParaRPr lang="en-GB" dirty="0"/>
          </a:p>
        </p:txBody>
      </p:sp>
      <p:pic>
        <p:nvPicPr>
          <p:cNvPr id="1028" name="Picture 4" descr="File:Clipper card tagging us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497"/>
          <a:stretch/>
        </p:blipFill>
        <p:spPr bwMode="auto">
          <a:xfrm>
            <a:off x="6462210" y="953725"/>
            <a:ext cx="1755195" cy="1720177"/>
          </a:xfrm>
          <a:prstGeom prst="rect">
            <a:avLst/>
          </a:prstGeom>
          <a:noFill/>
          <a:extLst>
            <a:ext uri="{909E8E84-426E-40DD-AFC4-6F175D3DCCD1}">
              <a14:hiddenFill xmlns:a14="http://schemas.microsoft.com/office/drawing/2010/main">
                <a:solidFill>
                  <a:srgbClr val="FFFFFF"/>
                </a:solidFill>
              </a14:hiddenFill>
            </a:ext>
          </a:extLst>
        </p:spPr>
      </p:pic>
      <p:sp>
        <p:nvSpPr>
          <p:cNvPr id="22" name="Subtitle 2"/>
          <p:cNvSpPr txBox="1">
            <a:spLocks/>
          </p:cNvSpPr>
          <p:nvPr/>
        </p:nvSpPr>
        <p:spPr>
          <a:xfrm>
            <a:off x="5978459" y="673416"/>
            <a:ext cx="2913677" cy="281486"/>
          </a:xfrm>
          <a:prstGeom prst="rect">
            <a:avLst/>
          </a:prstGeom>
        </p:spPr>
        <p:txBody>
          <a:bodyPr vert="horz" lIns="91440" tIns="45720" rIns="91440" bIns="45720" rtlCol="0" anchor="ctr">
            <a:noAutofit/>
          </a:bodyPr>
          <a:lstStyle>
            <a:lvl1pPr marL="0" indent="0" algn="l" rtl="0" fontAlgn="base">
              <a:spcBef>
                <a:spcPct val="20000"/>
              </a:spcBef>
              <a:spcAft>
                <a:spcPct val="0"/>
              </a:spcAft>
              <a:buClr>
                <a:schemeClr val="accent1"/>
              </a:buClr>
              <a:buFont typeface="Wingdings 2" pitchFamily="18" charset="2"/>
              <a:buNone/>
              <a:defRPr sz="1900" kern="1200" spc="150">
                <a:solidFill>
                  <a:srgbClr val="FFFFFF"/>
                </a:solidFill>
                <a:latin typeface="+mn-lt"/>
                <a:ea typeface="+mn-ea"/>
                <a:cs typeface="+mn-cs"/>
              </a:defRPr>
            </a:lvl1pPr>
            <a:lvl2pPr marL="457200" indent="0" algn="ctr" rtl="0" fontAlgn="base">
              <a:spcBef>
                <a:spcPct val="20000"/>
              </a:spcBef>
              <a:spcAft>
                <a:spcPct val="0"/>
              </a:spcAft>
              <a:buClr>
                <a:schemeClr val="accent2"/>
              </a:buClr>
              <a:buFont typeface="Wingdings" pitchFamily="2" charset="2"/>
              <a:buNone/>
              <a:defRPr kern="1200" spc="100">
                <a:solidFill>
                  <a:schemeClr val="tx1">
                    <a:tint val="75000"/>
                  </a:schemeClr>
                </a:solidFill>
                <a:latin typeface="+mn-lt"/>
                <a:ea typeface="+mn-ea"/>
                <a:cs typeface="+mn-cs"/>
              </a:defRPr>
            </a:lvl2pPr>
            <a:lvl3pPr marL="914400" indent="0" algn="ctr" rtl="0" fontAlgn="base">
              <a:spcBef>
                <a:spcPct val="20000"/>
              </a:spcBef>
              <a:spcAft>
                <a:spcPct val="0"/>
              </a:spcAft>
              <a:buClr>
                <a:srgbClr val="928B70"/>
              </a:buClr>
              <a:buFont typeface="Wingdings" pitchFamily="2" charset="2"/>
              <a:buNone/>
              <a:defRPr sz="1600" kern="1200" spc="100">
                <a:solidFill>
                  <a:schemeClr val="tx1">
                    <a:tint val="75000"/>
                  </a:schemeClr>
                </a:solidFill>
                <a:latin typeface="+mn-lt"/>
                <a:ea typeface="+mn-ea"/>
                <a:cs typeface="+mn-cs"/>
              </a:defRPr>
            </a:lvl3pPr>
            <a:lvl4pPr marL="1371600" indent="0" algn="ctr" rtl="0" fontAlgn="base">
              <a:spcBef>
                <a:spcPct val="20000"/>
              </a:spcBef>
              <a:spcAft>
                <a:spcPct val="0"/>
              </a:spcAft>
              <a:buClr>
                <a:srgbClr val="87706B"/>
              </a:buClr>
              <a:buFont typeface="Wingdings" pitchFamily="2" charset="2"/>
              <a:buNone/>
              <a:defRPr sz="1400" kern="1200">
                <a:solidFill>
                  <a:schemeClr val="tx1">
                    <a:tint val="75000"/>
                  </a:schemeClr>
                </a:solidFill>
                <a:latin typeface="+mn-lt"/>
                <a:ea typeface="+mn-ea"/>
                <a:cs typeface="+mn-cs"/>
              </a:defRPr>
            </a:lvl4pPr>
            <a:lvl5pPr marL="1828800" indent="0" algn="ctr" rtl="0" fontAlgn="base">
              <a:spcBef>
                <a:spcPct val="20000"/>
              </a:spcBef>
              <a:spcAft>
                <a:spcPct val="0"/>
              </a:spcAft>
              <a:buClr>
                <a:srgbClr val="6F777D"/>
              </a:buClr>
              <a:buFont typeface="Wingdings" pitchFamily="2" charset="2"/>
              <a:buNone/>
              <a:defRPr sz="1300" kern="1200" spc="1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ctr" fontAlgn="auto">
              <a:spcAft>
                <a:spcPts val="0"/>
              </a:spcAft>
              <a:defRPr/>
            </a:pPr>
            <a:r>
              <a:rPr lang="en-US" sz="1000" dirty="0">
                <a:solidFill>
                  <a:schemeClr val="bg2"/>
                </a:solidFill>
              </a:rPr>
              <a:t>Image from: commons.wikimedia.org</a:t>
            </a:r>
          </a:p>
        </p:txBody>
      </p:sp>
      <p:pic>
        <p:nvPicPr>
          <p:cNvPr id="1030" name="Picture 6" descr="http://www.appliedcomm.com/Images/avlgraphic.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567" y="1043735"/>
            <a:ext cx="3080603" cy="1546589"/>
          </a:xfrm>
          <a:prstGeom prst="rect">
            <a:avLst/>
          </a:prstGeom>
          <a:noFill/>
          <a:extLst>
            <a:ext uri="{909E8E84-426E-40DD-AFC4-6F175D3DCCD1}">
              <a14:hiddenFill xmlns:a14="http://schemas.microsoft.com/office/drawing/2010/main">
                <a:solidFill>
                  <a:srgbClr val="FFFFFF"/>
                </a:solidFill>
              </a14:hiddenFill>
            </a:ext>
          </a:extLst>
        </p:spPr>
      </p:pic>
      <p:sp>
        <p:nvSpPr>
          <p:cNvPr id="23" name="Subtitle 2"/>
          <p:cNvSpPr txBox="1">
            <a:spLocks/>
          </p:cNvSpPr>
          <p:nvPr/>
        </p:nvSpPr>
        <p:spPr>
          <a:xfrm>
            <a:off x="3156261" y="673416"/>
            <a:ext cx="2458122" cy="281486"/>
          </a:xfrm>
          <a:prstGeom prst="rect">
            <a:avLst/>
          </a:prstGeom>
        </p:spPr>
        <p:txBody>
          <a:bodyPr vert="horz" lIns="91440" tIns="45720" rIns="91440" bIns="45720" rtlCol="0" anchor="ctr">
            <a:noAutofit/>
          </a:bodyPr>
          <a:lstStyle>
            <a:lvl1pPr marL="0" indent="0" algn="l" rtl="0" fontAlgn="base">
              <a:spcBef>
                <a:spcPct val="20000"/>
              </a:spcBef>
              <a:spcAft>
                <a:spcPct val="0"/>
              </a:spcAft>
              <a:buClr>
                <a:schemeClr val="accent1"/>
              </a:buClr>
              <a:buFont typeface="Wingdings 2" pitchFamily="18" charset="2"/>
              <a:buNone/>
              <a:defRPr sz="1900" kern="1200" spc="150">
                <a:solidFill>
                  <a:srgbClr val="FFFFFF"/>
                </a:solidFill>
                <a:latin typeface="+mn-lt"/>
                <a:ea typeface="+mn-ea"/>
                <a:cs typeface="+mn-cs"/>
              </a:defRPr>
            </a:lvl1pPr>
            <a:lvl2pPr marL="457200" indent="0" algn="ctr" rtl="0" fontAlgn="base">
              <a:spcBef>
                <a:spcPct val="20000"/>
              </a:spcBef>
              <a:spcAft>
                <a:spcPct val="0"/>
              </a:spcAft>
              <a:buClr>
                <a:schemeClr val="accent2"/>
              </a:buClr>
              <a:buFont typeface="Wingdings" pitchFamily="2" charset="2"/>
              <a:buNone/>
              <a:defRPr kern="1200" spc="100">
                <a:solidFill>
                  <a:schemeClr val="tx1">
                    <a:tint val="75000"/>
                  </a:schemeClr>
                </a:solidFill>
                <a:latin typeface="+mn-lt"/>
                <a:ea typeface="+mn-ea"/>
                <a:cs typeface="+mn-cs"/>
              </a:defRPr>
            </a:lvl2pPr>
            <a:lvl3pPr marL="914400" indent="0" algn="ctr" rtl="0" fontAlgn="base">
              <a:spcBef>
                <a:spcPct val="20000"/>
              </a:spcBef>
              <a:spcAft>
                <a:spcPct val="0"/>
              </a:spcAft>
              <a:buClr>
                <a:srgbClr val="928B70"/>
              </a:buClr>
              <a:buFont typeface="Wingdings" pitchFamily="2" charset="2"/>
              <a:buNone/>
              <a:defRPr sz="1600" kern="1200" spc="100">
                <a:solidFill>
                  <a:schemeClr val="tx1">
                    <a:tint val="75000"/>
                  </a:schemeClr>
                </a:solidFill>
                <a:latin typeface="+mn-lt"/>
                <a:ea typeface="+mn-ea"/>
                <a:cs typeface="+mn-cs"/>
              </a:defRPr>
            </a:lvl3pPr>
            <a:lvl4pPr marL="1371600" indent="0" algn="ctr" rtl="0" fontAlgn="base">
              <a:spcBef>
                <a:spcPct val="20000"/>
              </a:spcBef>
              <a:spcAft>
                <a:spcPct val="0"/>
              </a:spcAft>
              <a:buClr>
                <a:srgbClr val="87706B"/>
              </a:buClr>
              <a:buFont typeface="Wingdings" pitchFamily="2" charset="2"/>
              <a:buNone/>
              <a:defRPr sz="1400" kern="1200">
                <a:solidFill>
                  <a:schemeClr val="tx1">
                    <a:tint val="75000"/>
                  </a:schemeClr>
                </a:solidFill>
                <a:latin typeface="+mn-lt"/>
                <a:ea typeface="+mn-ea"/>
                <a:cs typeface="+mn-cs"/>
              </a:defRPr>
            </a:lvl4pPr>
            <a:lvl5pPr marL="1828800" indent="0" algn="ctr" rtl="0" fontAlgn="base">
              <a:spcBef>
                <a:spcPct val="20000"/>
              </a:spcBef>
              <a:spcAft>
                <a:spcPct val="0"/>
              </a:spcAft>
              <a:buClr>
                <a:srgbClr val="6F777D"/>
              </a:buClr>
              <a:buFont typeface="Wingdings" pitchFamily="2" charset="2"/>
              <a:buNone/>
              <a:defRPr sz="1300" kern="1200" spc="1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ctr" fontAlgn="auto">
              <a:spcAft>
                <a:spcPts val="0"/>
              </a:spcAft>
              <a:defRPr/>
            </a:pPr>
            <a:r>
              <a:rPr lang="en-US" sz="1000" dirty="0">
                <a:solidFill>
                  <a:schemeClr val="bg2"/>
                </a:solidFill>
              </a:rPr>
              <a:t>Image from: appliedcomm.com</a:t>
            </a:r>
          </a:p>
        </p:txBody>
      </p:sp>
      <p:pic>
        <p:nvPicPr>
          <p:cNvPr id="1032" name="Picture 8" descr="http://upload.wikimedia.org/wikipedia/commons/f/f9/Cycle_coun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259" y="998730"/>
            <a:ext cx="2081511" cy="15611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fpark.org/wp-content/uploads/2010/03/SFP_video_3-620x34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4875543"/>
            <a:ext cx="2569195" cy="1433777"/>
          </a:xfrm>
          <a:prstGeom prst="rect">
            <a:avLst/>
          </a:prstGeom>
          <a:noFill/>
          <a:extLst>
            <a:ext uri="{909E8E84-426E-40DD-AFC4-6F175D3DCCD1}">
              <a14:hiddenFill xmlns:a14="http://schemas.microsoft.com/office/drawing/2010/main">
                <a:solidFill>
                  <a:srgbClr val="FFFFFF"/>
                </a:solidFill>
              </a14:hiddenFill>
            </a:ext>
          </a:extLst>
        </p:spPr>
      </p:pic>
      <p:sp>
        <p:nvSpPr>
          <p:cNvPr id="24" name="Subtitle 2"/>
          <p:cNvSpPr txBox="1">
            <a:spLocks/>
          </p:cNvSpPr>
          <p:nvPr/>
        </p:nvSpPr>
        <p:spPr>
          <a:xfrm>
            <a:off x="4945717" y="6297006"/>
            <a:ext cx="2458122" cy="281486"/>
          </a:xfrm>
          <a:prstGeom prst="rect">
            <a:avLst/>
          </a:prstGeom>
        </p:spPr>
        <p:txBody>
          <a:bodyPr vert="horz" lIns="91440" tIns="45720" rIns="91440" bIns="45720" rtlCol="0" anchor="ctr">
            <a:noAutofit/>
          </a:bodyPr>
          <a:lstStyle>
            <a:lvl1pPr marL="0" indent="0" algn="l" rtl="0" fontAlgn="base">
              <a:spcBef>
                <a:spcPct val="20000"/>
              </a:spcBef>
              <a:spcAft>
                <a:spcPct val="0"/>
              </a:spcAft>
              <a:buClr>
                <a:schemeClr val="accent1"/>
              </a:buClr>
              <a:buFont typeface="Wingdings 2" pitchFamily="18" charset="2"/>
              <a:buNone/>
              <a:defRPr sz="1900" kern="1200" spc="150">
                <a:solidFill>
                  <a:srgbClr val="FFFFFF"/>
                </a:solidFill>
                <a:latin typeface="+mn-lt"/>
                <a:ea typeface="+mn-ea"/>
                <a:cs typeface="+mn-cs"/>
              </a:defRPr>
            </a:lvl1pPr>
            <a:lvl2pPr marL="457200" indent="0" algn="ctr" rtl="0" fontAlgn="base">
              <a:spcBef>
                <a:spcPct val="20000"/>
              </a:spcBef>
              <a:spcAft>
                <a:spcPct val="0"/>
              </a:spcAft>
              <a:buClr>
                <a:schemeClr val="accent2"/>
              </a:buClr>
              <a:buFont typeface="Wingdings" pitchFamily="2" charset="2"/>
              <a:buNone/>
              <a:defRPr kern="1200" spc="100">
                <a:solidFill>
                  <a:schemeClr val="tx1">
                    <a:tint val="75000"/>
                  </a:schemeClr>
                </a:solidFill>
                <a:latin typeface="+mn-lt"/>
                <a:ea typeface="+mn-ea"/>
                <a:cs typeface="+mn-cs"/>
              </a:defRPr>
            </a:lvl2pPr>
            <a:lvl3pPr marL="914400" indent="0" algn="ctr" rtl="0" fontAlgn="base">
              <a:spcBef>
                <a:spcPct val="20000"/>
              </a:spcBef>
              <a:spcAft>
                <a:spcPct val="0"/>
              </a:spcAft>
              <a:buClr>
                <a:srgbClr val="928B70"/>
              </a:buClr>
              <a:buFont typeface="Wingdings" pitchFamily="2" charset="2"/>
              <a:buNone/>
              <a:defRPr sz="1600" kern="1200" spc="100">
                <a:solidFill>
                  <a:schemeClr val="tx1">
                    <a:tint val="75000"/>
                  </a:schemeClr>
                </a:solidFill>
                <a:latin typeface="+mn-lt"/>
                <a:ea typeface="+mn-ea"/>
                <a:cs typeface="+mn-cs"/>
              </a:defRPr>
            </a:lvl3pPr>
            <a:lvl4pPr marL="1371600" indent="0" algn="ctr" rtl="0" fontAlgn="base">
              <a:spcBef>
                <a:spcPct val="20000"/>
              </a:spcBef>
              <a:spcAft>
                <a:spcPct val="0"/>
              </a:spcAft>
              <a:buClr>
                <a:srgbClr val="87706B"/>
              </a:buClr>
              <a:buFont typeface="Wingdings" pitchFamily="2" charset="2"/>
              <a:buNone/>
              <a:defRPr sz="1400" kern="1200">
                <a:solidFill>
                  <a:schemeClr val="tx1">
                    <a:tint val="75000"/>
                  </a:schemeClr>
                </a:solidFill>
                <a:latin typeface="+mn-lt"/>
                <a:ea typeface="+mn-ea"/>
                <a:cs typeface="+mn-cs"/>
              </a:defRPr>
            </a:lvl4pPr>
            <a:lvl5pPr marL="1828800" indent="0" algn="ctr" rtl="0" fontAlgn="base">
              <a:spcBef>
                <a:spcPct val="20000"/>
              </a:spcBef>
              <a:spcAft>
                <a:spcPct val="0"/>
              </a:spcAft>
              <a:buClr>
                <a:srgbClr val="6F777D"/>
              </a:buClr>
              <a:buFont typeface="Wingdings" pitchFamily="2" charset="2"/>
              <a:buNone/>
              <a:defRPr sz="1300" kern="1200" spc="1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ctr" fontAlgn="auto">
              <a:spcAft>
                <a:spcPts val="0"/>
              </a:spcAft>
              <a:defRPr/>
            </a:pPr>
            <a:r>
              <a:rPr lang="en-US" sz="1000" dirty="0">
                <a:solidFill>
                  <a:schemeClr val="bg2"/>
                </a:solidFill>
              </a:rPr>
              <a:t>Image from: sfpark.org</a:t>
            </a:r>
          </a:p>
        </p:txBody>
      </p:sp>
      <p:pic>
        <p:nvPicPr>
          <p:cNvPr id="1036" name="Picture 12" descr="http://upload.wikimedia.org/wikipedia/commons/0/07/Traffic_Monitori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31640" y="4822086"/>
            <a:ext cx="1982979" cy="1487234"/>
          </a:xfrm>
          <a:prstGeom prst="rect">
            <a:avLst/>
          </a:prstGeom>
          <a:noFill/>
          <a:extLst>
            <a:ext uri="{909E8E84-426E-40DD-AFC4-6F175D3DCCD1}">
              <a14:hiddenFill xmlns:a14="http://schemas.microsoft.com/office/drawing/2010/main">
                <a:solidFill>
                  <a:srgbClr val="FFFFFF"/>
                </a:solidFill>
              </a14:hiddenFill>
            </a:ext>
          </a:extLst>
        </p:spPr>
      </p:pic>
      <p:sp>
        <p:nvSpPr>
          <p:cNvPr id="25" name="Subtitle 2"/>
          <p:cNvSpPr txBox="1">
            <a:spLocks/>
          </p:cNvSpPr>
          <p:nvPr/>
        </p:nvSpPr>
        <p:spPr>
          <a:xfrm>
            <a:off x="866290" y="6272539"/>
            <a:ext cx="2913677" cy="281486"/>
          </a:xfrm>
          <a:prstGeom prst="rect">
            <a:avLst/>
          </a:prstGeom>
        </p:spPr>
        <p:txBody>
          <a:bodyPr vert="horz" lIns="91440" tIns="45720" rIns="91440" bIns="45720" rtlCol="0" anchor="ctr">
            <a:noAutofit/>
          </a:bodyPr>
          <a:lstStyle>
            <a:lvl1pPr marL="0" indent="0" algn="l" rtl="0" fontAlgn="base">
              <a:spcBef>
                <a:spcPct val="20000"/>
              </a:spcBef>
              <a:spcAft>
                <a:spcPct val="0"/>
              </a:spcAft>
              <a:buClr>
                <a:schemeClr val="accent1"/>
              </a:buClr>
              <a:buFont typeface="Wingdings 2" pitchFamily="18" charset="2"/>
              <a:buNone/>
              <a:defRPr sz="1900" kern="1200" spc="150">
                <a:solidFill>
                  <a:srgbClr val="FFFFFF"/>
                </a:solidFill>
                <a:latin typeface="+mn-lt"/>
                <a:ea typeface="+mn-ea"/>
                <a:cs typeface="+mn-cs"/>
              </a:defRPr>
            </a:lvl1pPr>
            <a:lvl2pPr marL="457200" indent="0" algn="ctr" rtl="0" fontAlgn="base">
              <a:spcBef>
                <a:spcPct val="20000"/>
              </a:spcBef>
              <a:spcAft>
                <a:spcPct val="0"/>
              </a:spcAft>
              <a:buClr>
                <a:schemeClr val="accent2"/>
              </a:buClr>
              <a:buFont typeface="Wingdings" pitchFamily="2" charset="2"/>
              <a:buNone/>
              <a:defRPr kern="1200" spc="100">
                <a:solidFill>
                  <a:schemeClr val="tx1">
                    <a:tint val="75000"/>
                  </a:schemeClr>
                </a:solidFill>
                <a:latin typeface="+mn-lt"/>
                <a:ea typeface="+mn-ea"/>
                <a:cs typeface="+mn-cs"/>
              </a:defRPr>
            </a:lvl2pPr>
            <a:lvl3pPr marL="914400" indent="0" algn="ctr" rtl="0" fontAlgn="base">
              <a:spcBef>
                <a:spcPct val="20000"/>
              </a:spcBef>
              <a:spcAft>
                <a:spcPct val="0"/>
              </a:spcAft>
              <a:buClr>
                <a:srgbClr val="928B70"/>
              </a:buClr>
              <a:buFont typeface="Wingdings" pitchFamily="2" charset="2"/>
              <a:buNone/>
              <a:defRPr sz="1600" kern="1200" spc="100">
                <a:solidFill>
                  <a:schemeClr val="tx1">
                    <a:tint val="75000"/>
                  </a:schemeClr>
                </a:solidFill>
                <a:latin typeface="+mn-lt"/>
                <a:ea typeface="+mn-ea"/>
                <a:cs typeface="+mn-cs"/>
              </a:defRPr>
            </a:lvl3pPr>
            <a:lvl4pPr marL="1371600" indent="0" algn="ctr" rtl="0" fontAlgn="base">
              <a:spcBef>
                <a:spcPct val="20000"/>
              </a:spcBef>
              <a:spcAft>
                <a:spcPct val="0"/>
              </a:spcAft>
              <a:buClr>
                <a:srgbClr val="87706B"/>
              </a:buClr>
              <a:buFont typeface="Wingdings" pitchFamily="2" charset="2"/>
              <a:buNone/>
              <a:defRPr sz="1400" kern="1200">
                <a:solidFill>
                  <a:schemeClr val="tx1">
                    <a:tint val="75000"/>
                  </a:schemeClr>
                </a:solidFill>
                <a:latin typeface="+mn-lt"/>
                <a:ea typeface="+mn-ea"/>
                <a:cs typeface="+mn-cs"/>
              </a:defRPr>
            </a:lvl4pPr>
            <a:lvl5pPr marL="1828800" indent="0" algn="ctr" rtl="0" fontAlgn="base">
              <a:spcBef>
                <a:spcPct val="20000"/>
              </a:spcBef>
              <a:spcAft>
                <a:spcPct val="0"/>
              </a:spcAft>
              <a:buClr>
                <a:srgbClr val="6F777D"/>
              </a:buClr>
              <a:buFont typeface="Wingdings" pitchFamily="2" charset="2"/>
              <a:buNone/>
              <a:defRPr sz="1300" kern="1200" spc="1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ctr" fontAlgn="auto">
              <a:spcAft>
                <a:spcPts val="0"/>
              </a:spcAft>
              <a:defRPr/>
            </a:pPr>
            <a:r>
              <a:rPr lang="en-US" sz="1000" dirty="0">
                <a:solidFill>
                  <a:schemeClr val="bg2"/>
                </a:solidFill>
              </a:rPr>
              <a:t>Image from: commons.wikimedia.org</a:t>
            </a:r>
          </a:p>
        </p:txBody>
      </p:sp>
    </p:spTree>
    <p:extLst>
      <p:ext uri="{BB962C8B-B14F-4D97-AF65-F5344CB8AC3E}">
        <p14:creationId xmlns:p14="http://schemas.microsoft.com/office/powerpoint/2010/main" val="2373480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13</a:t>
            </a:fld>
            <a:endParaRPr lang="en-GB" dirty="0"/>
          </a:p>
        </p:txBody>
      </p:sp>
      <p:pic>
        <p:nvPicPr>
          <p:cNvPr id="6" name="Picture 5"/>
          <p:cNvPicPr>
            <a:picLocks noChangeAspect="1"/>
          </p:cNvPicPr>
          <p:nvPr/>
        </p:nvPicPr>
        <p:blipFill>
          <a:blip r:embed="rId2"/>
          <a:stretch>
            <a:fillRect/>
          </a:stretch>
        </p:blipFill>
        <p:spPr>
          <a:xfrm>
            <a:off x="0" y="4560434"/>
            <a:ext cx="9144000" cy="2082515"/>
          </a:xfrm>
          <a:prstGeom prst="rect">
            <a:avLst/>
          </a:prstGeom>
        </p:spPr>
      </p:pic>
      <p:pic>
        <p:nvPicPr>
          <p:cNvPr id="7" name="Picture 6"/>
          <p:cNvPicPr>
            <a:picLocks noChangeAspect="1"/>
          </p:cNvPicPr>
          <p:nvPr/>
        </p:nvPicPr>
        <p:blipFill>
          <a:blip r:embed="rId3"/>
          <a:stretch>
            <a:fillRect/>
          </a:stretch>
        </p:blipFill>
        <p:spPr>
          <a:xfrm>
            <a:off x="-1776" y="1178750"/>
            <a:ext cx="9144000" cy="3436327"/>
          </a:xfrm>
          <a:prstGeom prst="rect">
            <a:avLst/>
          </a:prstGeom>
        </p:spPr>
      </p:pic>
      <p:sp>
        <p:nvSpPr>
          <p:cNvPr id="9" name="Title 1"/>
          <p:cNvSpPr>
            <a:spLocks noGrp="1"/>
          </p:cNvSpPr>
          <p:nvPr>
            <p:ph type="title"/>
          </p:nvPr>
        </p:nvSpPr>
        <p:spPr>
          <a:xfrm>
            <a:off x="0" y="593685"/>
            <a:ext cx="9144000" cy="585065"/>
          </a:xfrm>
          <a:solidFill>
            <a:srgbClr val="337AB7"/>
          </a:solidFill>
        </p:spPr>
        <p:txBody>
          <a:bodyPr anchor="ctr"/>
          <a:lstStyle/>
          <a:p>
            <a:r>
              <a:rPr lang="en-US" dirty="0">
                <a:solidFill>
                  <a:schemeClr val="bg1"/>
                </a:solidFill>
              </a:rPr>
              <a:t>What I do…</a:t>
            </a:r>
          </a:p>
        </p:txBody>
      </p:sp>
      <p:sp>
        <p:nvSpPr>
          <p:cNvPr id="8" name="Title 1"/>
          <p:cNvSpPr txBox="1">
            <a:spLocks/>
          </p:cNvSpPr>
          <p:nvPr/>
        </p:nvSpPr>
        <p:spPr bwMode="auto">
          <a:xfrm>
            <a:off x="0" y="3402595"/>
            <a:ext cx="9118360" cy="1157839"/>
          </a:xfrm>
          <a:prstGeom prst="rect">
            <a:avLst/>
          </a:prstGeom>
          <a:solidFill>
            <a:srgbClr val="337AB7"/>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charset="0"/>
              </a:defRPr>
            </a:lvl2pPr>
            <a:lvl3pPr algn="l" rtl="0" fontAlgn="base">
              <a:spcBef>
                <a:spcPct val="0"/>
              </a:spcBef>
              <a:spcAft>
                <a:spcPct val="0"/>
              </a:spcAft>
              <a:defRPr sz="3000" b="1">
                <a:solidFill>
                  <a:schemeClr val="tx2"/>
                </a:solidFill>
                <a:latin typeface="Arial" charset="0"/>
              </a:defRPr>
            </a:lvl3pPr>
            <a:lvl4pPr algn="l" rtl="0" fontAlgn="base">
              <a:spcBef>
                <a:spcPct val="0"/>
              </a:spcBef>
              <a:spcAft>
                <a:spcPct val="0"/>
              </a:spcAft>
              <a:defRPr sz="3000" b="1">
                <a:solidFill>
                  <a:schemeClr val="tx2"/>
                </a:solidFill>
                <a:latin typeface="Arial" charset="0"/>
              </a:defRPr>
            </a:lvl4pPr>
            <a:lvl5pPr algn="l" rtl="0" fontAlgn="base">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a:lstStyle>
          <a:p>
            <a:r>
              <a:rPr lang="en-US" kern="0" dirty="0">
                <a:solidFill>
                  <a:schemeClr val="bg1"/>
                </a:solidFill>
              </a:rPr>
              <a:t>What about you? </a:t>
            </a:r>
          </a:p>
        </p:txBody>
      </p:sp>
    </p:spTree>
    <p:extLst>
      <p:ext uri="{BB962C8B-B14F-4D97-AF65-F5344CB8AC3E}">
        <p14:creationId xmlns:p14="http://schemas.microsoft.com/office/powerpoint/2010/main" val="407565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728699"/>
            <a:ext cx="3386705" cy="1395155"/>
          </a:xfrm>
        </p:spPr>
        <p:txBody>
          <a:bodyPr/>
          <a:lstStyle/>
          <a:p>
            <a:r>
              <a:rPr lang="en-US" dirty="0"/>
              <a:t>A note…</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14</a:t>
            </a:fld>
            <a:endParaRPr lang="en-GB" dirty="0"/>
          </a:p>
        </p:txBody>
      </p:sp>
      <p:pic>
        <p:nvPicPr>
          <p:cNvPr id="1028" name="Picture 4" descr="https://images-na.ssl-images-amazon.com/images/I/51Ui-zv3m7L._SX32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610017"/>
            <a:ext cx="3870430" cy="59243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0200" y="1583795"/>
            <a:ext cx="4331810" cy="830997"/>
          </a:xfrm>
          <a:prstGeom prst="rect">
            <a:avLst/>
          </a:prstGeom>
          <a:noFill/>
        </p:spPr>
        <p:txBody>
          <a:bodyPr wrap="square" rtlCol="0">
            <a:spAutoFit/>
          </a:bodyPr>
          <a:lstStyle/>
          <a:p>
            <a:r>
              <a:rPr lang="en-US" sz="2400" dirty="0"/>
              <a:t>I’ve just given you a bunch of hype…</a:t>
            </a:r>
          </a:p>
        </p:txBody>
      </p:sp>
      <p:sp>
        <p:nvSpPr>
          <p:cNvPr id="8" name="TextBox 7"/>
          <p:cNvSpPr txBox="1"/>
          <p:nvPr/>
        </p:nvSpPr>
        <p:spPr>
          <a:xfrm>
            <a:off x="330200" y="2854389"/>
            <a:ext cx="4331810" cy="830997"/>
          </a:xfrm>
          <a:prstGeom prst="rect">
            <a:avLst/>
          </a:prstGeom>
          <a:noFill/>
        </p:spPr>
        <p:txBody>
          <a:bodyPr wrap="square" rtlCol="0">
            <a:spAutoFit/>
          </a:bodyPr>
          <a:lstStyle/>
          <a:p>
            <a:r>
              <a:rPr lang="en-US" sz="2400" dirty="0"/>
              <a:t>…can you separate the hype from the reality?</a:t>
            </a:r>
          </a:p>
        </p:txBody>
      </p:sp>
    </p:spTree>
    <p:extLst>
      <p:ext uri="{BB962C8B-B14F-4D97-AF65-F5344CB8AC3E}">
        <p14:creationId xmlns:p14="http://schemas.microsoft.com/office/powerpoint/2010/main" val="114363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15</a:t>
            </a:fld>
            <a:endParaRPr lang="en-GB" dirty="0"/>
          </a:p>
        </p:txBody>
      </p:sp>
      <p:sp>
        <p:nvSpPr>
          <p:cNvPr id="5" name="Rectangle 4"/>
          <p:cNvSpPr/>
          <p:nvPr/>
        </p:nvSpPr>
        <p:spPr>
          <a:xfrm>
            <a:off x="24843" y="5833574"/>
            <a:ext cx="8866269" cy="646331"/>
          </a:xfrm>
          <a:prstGeom prst="rect">
            <a:avLst/>
          </a:prstGeom>
        </p:spPr>
        <p:txBody>
          <a:bodyPr wrap="square">
            <a:spAutoFit/>
          </a:bodyPr>
          <a:lstStyle/>
          <a:p>
            <a:r>
              <a:rPr lang="en-US" dirty="0"/>
              <a:t>https://www.bloomberg.com/news/articles/2021-01-26/what-to-make-of-uber-s-bid-to-help-public-transit?srnd=citylab</a:t>
            </a:r>
          </a:p>
        </p:txBody>
      </p:sp>
      <p:pic>
        <p:nvPicPr>
          <p:cNvPr id="7" name="Picture 6"/>
          <p:cNvPicPr>
            <a:picLocks noChangeAspect="1"/>
          </p:cNvPicPr>
          <p:nvPr/>
        </p:nvPicPr>
        <p:blipFill>
          <a:blip r:embed="rId2"/>
          <a:stretch>
            <a:fillRect/>
          </a:stretch>
        </p:blipFill>
        <p:spPr>
          <a:xfrm>
            <a:off x="341530" y="683695"/>
            <a:ext cx="7761405" cy="198278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9022" y="2078850"/>
            <a:ext cx="5382090" cy="3643675"/>
          </a:xfrm>
          <a:prstGeom prst="rect">
            <a:avLst/>
          </a:prstGeom>
        </p:spPr>
      </p:pic>
    </p:spTree>
    <p:extLst>
      <p:ext uri="{BB962C8B-B14F-4D97-AF65-F5344CB8AC3E}">
        <p14:creationId xmlns:p14="http://schemas.microsoft.com/office/powerpoint/2010/main" val="4219128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728700"/>
            <a:ext cx="3386705" cy="540730"/>
          </a:xfrm>
        </p:spPr>
        <p:txBody>
          <a:bodyPr/>
          <a:lstStyle/>
          <a:p>
            <a:r>
              <a:rPr lang="en-US" dirty="0"/>
              <a:t>Syllabus &amp; Expectations</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16</a:t>
            </a:fld>
            <a:endParaRPr lang="en-GB" dirty="0"/>
          </a:p>
        </p:txBody>
      </p:sp>
      <p:pic>
        <p:nvPicPr>
          <p:cNvPr id="5" name="Picture 4"/>
          <p:cNvPicPr>
            <a:picLocks noChangeAspect="1"/>
          </p:cNvPicPr>
          <p:nvPr/>
        </p:nvPicPr>
        <p:blipFill>
          <a:blip r:embed="rId2"/>
          <a:stretch>
            <a:fillRect/>
          </a:stretch>
        </p:blipFill>
        <p:spPr>
          <a:xfrm>
            <a:off x="3851920" y="574828"/>
            <a:ext cx="4620714" cy="5989546"/>
          </a:xfrm>
          <a:prstGeom prst="rect">
            <a:avLst/>
          </a:prstGeom>
        </p:spPr>
      </p:pic>
    </p:spTree>
    <p:extLst>
      <p:ext uri="{BB962C8B-B14F-4D97-AF65-F5344CB8AC3E}">
        <p14:creationId xmlns:p14="http://schemas.microsoft.com/office/powerpoint/2010/main" val="3719271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Help</a:t>
            </a:r>
          </a:p>
        </p:txBody>
      </p:sp>
      <p:sp>
        <p:nvSpPr>
          <p:cNvPr id="3" name="Content Placeholder 2"/>
          <p:cNvSpPr>
            <a:spLocks noGrp="1"/>
          </p:cNvSpPr>
          <p:nvPr>
            <p:ph idx="1"/>
          </p:nvPr>
        </p:nvSpPr>
        <p:spPr/>
        <p:txBody>
          <a:bodyPr/>
          <a:lstStyle/>
          <a:p>
            <a:r>
              <a:rPr lang="en-US" dirty="0"/>
              <a:t>This is a “figure it out” class, not a “sit and listen” class!</a:t>
            </a:r>
          </a:p>
          <a:p>
            <a:r>
              <a:rPr lang="en-US" dirty="0"/>
              <a:t>Use these resources: </a:t>
            </a:r>
          </a:p>
          <a:p>
            <a:pPr lvl="1"/>
            <a:r>
              <a:rPr lang="en-US" dirty="0"/>
              <a:t>Class time</a:t>
            </a:r>
          </a:p>
          <a:p>
            <a:pPr lvl="1"/>
            <a:r>
              <a:rPr lang="en-US" dirty="0"/>
              <a:t>Text books, Libraries, Librarians</a:t>
            </a:r>
          </a:p>
          <a:p>
            <a:pPr lvl="1"/>
            <a:r>
              <a:rPr lang="en-US" dirty="0"/>
              <a:t>Dr. Google</a:t>
            </a:r>
          </a:p>
          <a:p>
            <a:pPr lvl="1"/>
            <a:r>
              <a:rPr lang="en-US" dirty="0"/>
              <a:t>Peers</a:t>
            </a:r>
          </a:p>
          <a:p>
            <a:pPr lvl="1"/>
            <a:r>
              <a:rPr lang="en-US" dirty="0"/>
              <a:t>Me</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17</a:t>
            </a:fld>
            <a:endParaRPr lang="en-GB" dirty="0"/>
          </a:p>
        </p:txBody>
      </p:sp>
      <p:sp>
        <p:nvSpPr>
          <p:cNvPr id="5" name="Content Placeholder 2"/>
          <p:cNvSpPr txBox="1">
            <a:spLocks/>
          </p:cNvSpPr>
          <p:nvPr/>
        </p:nvSpPr>
        <p:spPr bwMode="auto">
          <a:xfrm>
            <a:off x="330200" y="5454225"/>
            <a:ext cx="8489950" cy="10036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GB" b="1" kern="0" dirty="0">
                <a:solidFill>
                  <a:schemeClr val="accent2"/>
                </a:solidFill>
              </a:rPr>
              <a:t>We won’t cover everything, but I hope you will start to learn how to “figure it out”</a:t>
            </a:r>
          </a:p>
        </p:txBody>
      </p:sp>
    </p:spTree>
    <p:extLst>
      <p:ext uri="{BB962C8B-B14F-4D97-AF65-F5344CB8AC3E}">
        <p14:creationId xmlns:p14="http://schemas.microsoft.com/office/powerpoint/2010/main" val="13507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28C0-E666-4B89-B9AE-4DAD2801B8D0}"/>
              </a:ext>
            </a:extLst>
          </p:cNvPr>
          <p:cNvSpPr>
            <a:spLocks noGrp="1"/>
          </p:cNvSpPr>
          <p:nvPr>
            <p:ph type="title"/>
          </p:nvPr>
        </p:nvSpPr>
        <p:spPr/>
        <p:txBody>
          <a:bodyPr/>
          <a:lstStyle/>
          <a:p>
            <a:r>
              <a:rPr lang="en-US" dirty="0"/>
              <a:t>https://github.com/uky-transport-data-science/ce599</a:t>
            </a:r>
          </a:p>
        </p:txBody>
      </p:sp>
      <p:sp>
        <p:nvSpPr>
          <p:cNvPr id="3" name="Text Placeholder 2">
            <a:extLst>
              <a:ext uri="{FF2B5EF4-FFF2-40B4-BE49-F238E27FC236}">
                <a16:creationId xmlns:a16="http://schemas.microsoft.com/office/drawing/2014/main" id="{50CF770D-CB58-4D47-8FBA-32A11995AF19}"/>
              </a:ext>
            </a:extLst>
          </p:cNvPr>
          <p:cNvSpPr>
            <a:spLocks noGrp="1"/>
          </p:cNvSpPr>
          <p:nvPr>
            <p:ph type="body" sz="quarter" idx="10"/>
          </p:nvPr>
        </p:nvSpPr>
        <p:spPr/>
        <p:txBody>
          <a:bodyPr/>
          <a:lstStyle/>
          <a:p>
            <a:r>
              <a:rPr lang="en-US" dirty="0"/>
              <a:t>Let’s Get Started!</a:t>
            </a:r>
          </a:p>
        </p:txBody>
      </p:sp>
      <p:pic>
        <p:nvPicPr>
          <p:cNvPr id="5" name="Picture 4">
            <a:extLst>
              <a:ext uri="{FF2B5EF4-FFF2-40B4-BE49-F238E27FC236}">
                <a16:creationId xmlns:a16="http://schemas.microsoft.com/office/drawing/2014/main" id="{464574EA-C9F8-448F-B15D-C76A768E2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355" y="1032753"/>
            <a:ext cx="7250130" cy="4531331"/>
          </a:xfrm>
          <a:prstGeom prst="rect">
            <a:avLst/>
          </a:prstGeom>
        </p:spPr>
      </p:pic>
    </p:spTree>
    <p:extLst>
      <p:ext uri="{BB962C8B-B14F-4D97-AF65-F5344CB8AC3E}">
        <p14:creationId xmlns:p14="http://schemas.microsoft.com/office/powerpoint/2010/main" val="418711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br>
              <a:rPr lang="en-US" dirty="0"/>
            </a:br>
            <a:endParaRPr lang="en-US" dirty="0"/>
          </a:p>
        </p:txBody>
      </p:sp>
      <p:sp>
        <p:nvSpPr>
          <p:cNvPr id="3" name="Content Placeholder 2"/>
          <p:cNvSpPr>
            <a:spLocks noGrp="1"/>
          </p:cNvSpPr>
          <p:nvPr>
            <p:ph idx="1"/>
          </p:nvPr>
        </p:nvSpPr>
        <p:spPr>
          <a:xfrm>
            <a:off x="330200" y="1269430"/>
            <a:ext cx="8489950" cy="5067870"/>
          </a:xfrm>
        </p:spPr>
        <p:txBody>
          <a:bodyPr/>
          <a:lstStyle/>
          <a:p>
            <a:pPr marL="0" indent="0">
              <a:buNone/>
            </a:pPr>
            <a:r>
              <a:rPr lang="en-US" sz="1400" dirty="0"/>
              <a:t>*</a:t>
            </a:r>
            <a:r>
              <a:rPr lang="en-US" sz="1400" i="1" dirty="0"/>
              <a:t>1. Install Notepad++ *</a:t>
            </a:r>
            <a:endParaRPr lang="en-US" sz="1400" dirty="0"/>
          </a:p>
          <a:p>
            <a:r>
              <a:rPr lang="en-US" sz="1400" dirty="0"/>
              <a:t>A good text editor will be very helpful! Download the installer from here: </a:t>
            </a:r>
            <a:r>
              <a:rPr lang="en-US" sz="1400" dirty="0">
                <a:hlinkClick r:id="rId2"/>
              </a:rPr>
              <a:t>https://notepad-plus-plus.org/</a:t>
            </a:r>
            <a:r>
              <a:rPr lang="en-US" sz="1400" dirty="0"/>
              <a:t> and familiarize yourself with the basic operation. </a:t>
            </a:r>
            <a:endParaRPr lang="en-US" sz="1400" dirty="0" smtClean="0"/>
          </a:p>
          <a:p>
            <a:endParaRPr lang="en-US" sz="1400" dirty="0"/>
          </a:p>
          <a:p>
            <a:pPr marL="0" indent="0">
              <a:buNone/>
            </a:pPr>
            <a:r>
              <a:rPr lang="en-US" sz="1400" dirty="0"/>
              <a:t>*</a:t>
            </a:r>
            <a:r>
              <a:rPr lang="en-US" sz="1400" i="1" dirty="0"/>
              <a:t>2. Install the Anaconda Python distribution *</a:t>
            </a:r>
            <a:endParaRPr lang="en-US" sz="1400" dirty="0"/>
          </a:p>
          <a:p>
            <a:r>
              <a:rPr lang="en-US" sz="1400" dirty="0"/>
              <a:t>Download the Anaconda installer for Python 3.5 from </a:t>
            </a:r>
            <a:r>
              <a:rPr lang="en-US" sz="1400" dirty="0">
                <a:hlinkClick r:id="rId3"/>
              </a:rPr>
              <a:t>https://store.continuum.io/cshop/anaconda/</a:t>
            </a:r>
            <a:r>
              <a:rPr lang="en-US" sz="1400" dirty="0"/>
              <a:t> (Links to an external site.) Make sure you download the correct installer for your operating system (Windows, Mac, Linux, </a:t>
            </a:r>
            <a:r>
              <a:rPr lang="en-US" sz="1400" dirty="0" err="1"/>
              <a:t>etc</a:t>
            </a:r>
            <a:r>
              <a:rPr lang="en-US" sz="1400" dirty="0"/>
              <a:t>) and architecture (32 or 64 bit). If you don't know if your operating system is 32 or 64 bit, Google for how to check it. And make sure you download the installer for Python 3.5, not 2.7. Run the Anaconda installer. In the Anaconda installer dialog, choose to install for all users, accept the default destination folder (something like c:\anaconda), and make sure both tick boxes are ticked for "add anaconda to the system path" and "register anaconda as the system python" </a:t>
            </a:r>
            <a:r>
              <a:rPr lang="en-US" sz="1400" dirty="0" err="1"/>
              <a:t>Jupyter</a:t>
            </a:r>
            <a:r>
              <a:rPr lang="en-US" sz="1400" dirty="0"/>
              <a:t> </a:t>
            </a:r>
            <a:r>
              <a:rPr lang="en-US" sz="1400" dirty="0" smtClean="0"/>
              <a:t>Notebook</a:t>
            </a:r>
          </a:p>
          <a:p>
            <a:endParaRPr lang="en-US" sz="1400" dirty="0" smtClean="0"/>
          </a:p>
          <a:p>
            <a:pPr marL="0" indent="0">
              <a:buNone/>
            </a:pPr>
            <a:r>
              <a:rPr lang="en-US" sz="1400" dirty="0" smtClean="0"/>
              <a:t>*</a:t>
            </a:r>
            <a:r>
              <a:rPr lang="en-US" sz="1400" i="1" dirty="0" smtClean="0"/>
              <a:t>3</a:t>
            </a:r>
            <a:r>
              <a:rPr lang="en-US" sz="1400" i="1" dirty="0"/>
              <a:t>. Read the </a:t>
            </a:r>
            <a:r>
              <a:rPr lang="en-US" sz="1400" i="1" dirty="0" err="1"/>
              <a:t>quickstart</a:t>
            </a:r>
            <a:r>
              <a:rPr lang="en-US" sz="1400" i="1" dirty="0"/>
              <a:t> guides *</a:t>
            </a:r>
            <a:r>
              <a:rPr lang="en-US" sz="1400" dirty="0"/>
              <a:t> </a:t>
            </a:r>
          </a:p>
          <a:p>
            <a:r>
              <a:rPr lang="en-US" sz="1400" dirty="0"/>
              <a:t>Read the Anaconda </a:t>
            </a:r>
            <a:r>
              <a:rPr lang="en-US" sz="1400" dirty="0" err="1"/>
              <a:t>QuickStart</a:t>
            </a:r>
            <a:r>
              <a:rPr lang="en-US" sz="1400" dirty="0"/>
              <a:t> guide: </a:t>
            </a:r>
            <a:r>
              <a:rPr lang="en-US" sz="1400" dirty="0">
                <a:hlinkClick r:id="rId4"/>
              </a:rPr>
              <a:t>https://docs.continuum.io/anaconda/install</a:t>
            </a:r>
            <a:r>
              <a:rPr lang="en-US" sz="1400" dirty="0"/>
              <a:t> (Links to an external site.) Read the </a:t>
            </a:r>
            <a:r>
              <a:rPr lang="en-US" sz="1400" dirty="0" err="1"/>
              <a:t>Jupyter</a:t>
            </a:r>
            <a:r>
              <a:rPr lang="en-US" sz="1400" dirty="0"/>
              <a:t> Notebook overview: </a:t>
            </a:r>
            <a:r>
              <a:rPr lang="en-US" sz="1400" dirty="0">
                <a:hlinkClick r:id="rId5"/>
              </a:rPr>
              <a:t>http://jupyter-notebook.readthedocs.io/en/latest/notebook.html</a:t>
            </a:r>
            <a:r>
              <a:rPr lang="en-US" sz="1400" dirty="0"/>
              <a:t> (Links to an external site.) (Links to an external site.) If you're not already comfortable with the command prompt (windows) or terminal (mac), read: </a:t>
            </a:r>
            <a:r>
              <a:rPr lang="en-US" sz="1400" dirty="0">
                <a:hlinkClick r:id="rId6"/>
              </a:rPr>
              <a:t>http://dosprompt.info/</a:t>
            </a:r>
            <a:r>
              <a:rPr lang="en-US" sz="1400" dirty="0"/>
              <a:t> (Links to an external site.) or </a:t>
            </a:r>
            <a:r>
              <a:rPr lang="en-US" sz="1400" dirty="0">
                <a:hlinkClick r:id="rId7"/>
              </a:rPr>
              <a:t>http://guides.macrumors.com/Terminal</a:t>
            </a:r>
            <a:r>
              <a:rPr lang="en-US" sz="1400" dirty="0"/>
              <a:t> (Links to an external site.) to familiarize yourself with the basic commands (such as changing directories and listing the contents of a directory) discussed in these links so that you can use the command prompt/terminal to access Python.</a:t>
            </a:r>
          </a:p>
          <a:p>
            <a:endParaRPr lang="en-US" sz="1400" dirty="0"/>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19</a:t>
            </a:fld>
            <a:endParaRPr lang="en-GB" dirty="0"/>
          </a:p>
        </p:txBody>
      </p:sp>
    </p:spTree>
    <p:extLst>
      <p:ext uri="{BB962C8B-B14F-4D97-AF65-F5344CB8AC3E}">
        <p14:creationId xmlns:p14="http://schemas.microsoft.com/office/powerpoint/2010/main" val="180888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Science? </a:t>
            </a:r>
          </a:p>
        </p:txBody>
      </p:sp>
      <p:pic>
        <p:nvPicPr>
          <p:cNvPr id="5" name="Content Placeholder 4"/>
          <p:cNvPicPr>
            <a:picLocks noGrp="1" noChangeAspect="1"/>
          </p:cNvPicPr>
          <p:nvPr>
            <p:ph idx="1"/>
          </p:nvPr>
        </p:nvPicPr>
        <p:blipFill>
          <a:blip r:embed="rId2"/>
          <a:stretch>
            <a:fillRect/>
          </a:stretch>
        </p:blipFill>
        <p:spPr>
          <a:xfrm>
            <a:off x="2366755" y="1493785"/>
            <a:ext cx="4190512" cy="4887912"/>
          </a:xfrm>
          <a:prstGeom prst="rect">
            <a:avLst/>
          </a:prstGeom>
        </p:spPr>
      </p:pic>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2</a:t>
            </a:fld>
            <a:endParaRPr lang="en-GB" dirty="0"/>
          </a:p>
        </p:txBody>
      </p:sp>
    </p:spTree>
    <p:extLst>
      <p:ext uri="{BB962C8B-B14F-4D97-AF65-F5344CB8AC3E}">
        <p14:creationId xmlns:p14="http://schemas.microsoft.com/office/powerpoint/2010/main" val="219453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br>
              <a:rPr lang="en-US" dirty="0"/>
            </a:br>
            <a:endParaRPr lang="en-US" dirty="0"/>
          </a:p>
        </p:txBody>
      </p:sp>
      <p:sp>
        <p:nvSpPr>
          <p:cNvPr id="3" name="Content Placeholder 2"/>
          <p:cNvSpPr>
            <a:spLocks noGrp="1"/>
          </p:cNvSpPr>
          <p:nvPr>
            <p:ph idx="1"/>
          </p:nvPr>
        </p:nvSpPr>
        <p:spPr/>
        <p:txBody>
          <a:bodyPr/>
          <a:lstStyle/>
          <a:p>
            <a:pPr marL="0" indent="0">
              <a:buNone/>
            </a:pPr>
            <a:r>
              <a:rPr lang="en-US" sz="1400" dirty="0"/>
              <a:t>*</a:t>
            </a:r>
            <a:r>
              <a:rPr lang="en-US" sz="1400" i="1" dirty="0"/>
              <a:t>4. Test your install *</a:t>
            </a:r>
            <a:r>
              <a:rPr lang="en-US" sz="1400" dirty="0"/>
              <a:t> </a:t>
            </a:r>
          </a:p>
          <a:p>
            <a:pPr marL="0" indent="0">
              <a:buNone/>
            </a:pPr>
            <a:r>
              <a:rPr lang="en-US" sz="1400" dirty="0"/>
              <a:t>Open your command prompt (windows) or terminal (mac). If you don't know how, just Google it! run: </a:t>
            </a:r>
            <a:r>
              <a:rPr lang="en-US" sz="1400" dirty="0" err="1"/>
              <a:t>jupyter</a:t>
            </a:r>
            <a:r>
              <a:rPr lang="en-US" sz="1400" dirty="0"/>
              <a:t> notebook You should see the </a:t>
            </a:r>
            <a:r>
              <a:rPr lang="en-US" sz="1400" dirty="0" err="1"/>
              <a:t>Jupyter</a:t>
            </a:r>
            <a:r>
              <a:rPr lang="en-US" sz="1400" dirty="0"/>
              <a:t> server running in your browser. Click "New" &gt; "Python 3" You are now in a new </a:t>
            </a:r>
            <a:r>
              <a:rPr lang="en-US" sz="1400" dirty="0" err="1"/>
              <a:t>Jupyter</a:t>
            </a:r>
            <a:r>
              <a:rPr lang="en-US" sz="1400" dirty="0"/>
              <a:t> notebook. In the first cell, type: print ("Hello World!") Hit shift + Enter to run the cell (it should print Hello World if things are working properly) Take a screenshot and save it to your computer. </a:t>
            </a:r>
            <a:endParaRPr lang="en-US" sz="1400" dirty="0" smtClean="0"/>
          </a:p>
          <a:p>
            <a:endParaRPr lang="en-US" sz="1400" dirty="0"/>
          </a:p>
          <a:p>
            <a:pPr marL="0" indent="0">
              <a:buNone/>
            </a:pPr>
            <a:r>
              <a:rPr lang="en-US" sz="1400" dirty="0"/>
              <a:t>*</a:t>
            </a:r>
            <a:r>
              <a:rPr lang="en-US" sz="1400" i="1" dirty="0"/>
              <a:t>5. Download this notebook *</a:t>
            </a:r>
            <a:r>
              <a:rPr lang="en-US" sz="1400" dirty="0"/>
              <a:t> </a:t>
            </a:r>
          </a:p>
          <a:p>
            <a:pPr marL="0" indent="0">
              <a:buNone/>
            </a:pPr>
            <a:r>
              <a:rPr lang="en-US" sz="1400" dirty="0"/>
              <a:t>Go to: </a:t>
            </a:r>
            <a:r>
              <a:rPr lang="en-US" sz="1400" dirty="0">
                <a:hlinkClick r:id="rId2"/>
              </a:rPr>
              <a:t>https://github.com/uky-transport-data-science/ce599</a:t>
            </a:r>
            <a:r>
              <a:rPr lang="en-US" sz="1400" dirty="0"/>
              <a:t> Use the green button in the top right to download a zip file of the contents, and unzip it on your computer. Look around and see what's in there. Use a command prompt to that folder, and type </a:t>
            </a:r>
            <a:endParaRPr lang="en-US" sz="1400" dirty="0" smtClean="0"/>
          </a:p>
          <a:p>
            <a:pPr marL="0" indent="0">
              <a:buNone/>
            </a:pPr>
            <a:endParaRPr lang="en-US" sz="1400" dirty="0"/>
          </a:p>
          <a:p>
            <a:pPr marL="0" indent="0">
              <a:buNone/>
            </a:pPr>
            <a:r>
              <a:rPr lang="en-US" sz="1400" dirty="0" err="1" smtClean="0"/>
              <a:t>jupyter</a:t>
            </a:r>
            <a:r>
              <a:rPr lang="en-US" sz="1400" dirty="0" smtClean="0"/>
              <a:t> notebook</a:t>
            </a:r>
          </a:p>
          <a:p>
            <a:pPr marL="0" indent="0">
              <a:buNone/>
            </a:pPr>
            <a:r>
              <a:rPr lang="en-US" sz="1400" dirty="0" smtClean="0"/>
              <a:t>Open </a:t>
            </a:r>
            <a:r>
              <a:rPr lang="en-US" sz="1400" dirty="0"/>
              <a:t>Introduction-to-</a:t>
            </a:r>
            <a:r>
              <a:rPr lang="en-US" sz="1400" dirty="0" err="1"/>
              <a:t>jupter</a:t>
            </a:r>
            <a:r>
              <a:rPr lang="en-US" sz="1400" dirty="0"/>
              <a:t>-notebooks-and-</a:t>
            </a:r>
            <a:r>
              <a:rPr lang="en-US" sz="1400" dirty="0" err="1"/>
              <a:t>python.ipynb</a:t>
            </a:r>
            <a:endParaRPr lang="en-US" sz="1400" dirty="0"/>
          </a:p>
          <a:p>
            <a:pPr marL="0" indent="0">
              <a:buNone/>
            </a:pPr>
            <a:endParaRPr lang="en-US" sz="1400" dirty="0" smtClean="0"/>
          </a:p>
          <a:p>
            <a:pPr marL="0" indent="0">
              <a:buNone/>
            </a:pPr>
            <a:r>
              <a:rPr lang="en-US" sz="1400" dirty="0" smtClean="0"/>
              <a:t>Work </a:t>
            </a:r>
            <a:r>
              <a:rPr lang="en-US" sz="1400" dirty="0"/>
              <a:t>through this notebook. Make sure you can execute each cell by typing Shift-Enter. See if the result is logical, and if you understand what is going on in this cell. As you do this, make a list of three things in the code that you don't understand. </a:t>
            </a:r>
          </a:p>
          <a:p>
            <a:pPr marL="0" indent="0">
              <a:buNone/>
            </a:pPr>
            <a:endParaRPr lang="en-US" sz="1400" dirty="0"/>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20</a:t>
            </a:fld>
            <a:endParaRPr lang="en-GB" dirty="0"/>
          </a:p>
        </p:txBody>
      </p:sp>
    </p:spTree>
    <p:extLst>
      <p:ext uri="{BB962C8B-B14F-4D97-AF65-F5344CB8AC3E}">
        <p14:creationId xmlns:p14="http://schemas.microsoft.com/office/powerpoint/2010/main" val="1477110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br>
              <a:rPr lang="en-US" dirty="0"/>
            </a:br>
            <a:endParaRPr lang="en-US" dirty="0"/>
          </a:p>
        </p:txBody>
      </p:sp>
      <p:sp>
        <p:nvSpPr>
          <p:cNvPr id="3" name="Content Placeholder 2"/>
          <p:cNvSpPr>
            <a:spLocks noGrp="1"/>
          </p:cNvSpPr>
          <p:nvPr>
            <p:ph idx="1"/>
          </p:nvPr>
        </p:nvSpPr>
        <p:spPr/>
        <p:txBody>
          <a:bodyPr/>
          <a:lstStyle/>
          <a:p>
            <a:pPr marL="0" indent="0">
              <a:buNone/>
            </a:pPr>
            <a:r>
              <a:rPr lang="en-US" sz="1400" dirty="0"/>
              <a:t>*</a:t>
            </a:r>
            <a:r>
              <a:rPr lang="en-US" sz="1400" i="1" dirty="0"/>
              <a:t>6. Create a </a:t>
            </a:r>
            <a:r>
              <a:rPr lang="en-US" sz="1400" i="1" dirty="0" err="1"/>
              <a:t>Github</a:t>
            </a:r>
            <a:r>
              <a:rPr lang="en-US" sz="1400" i="1" dirty="0"/>
              <a:t> account *</a:t>
            </a:r>
            <a:endParaRPr lang="en-US" sz="1400" dirty="0"/>
          </a:p>
          <a:p>
            <a:pPr marL="0" indent="0">
              <a:buNone/>
            </a:pPr>
            <a:r>
              <a:rPr lang="en-US" sz="1400" dirty="0"/>
              <a:t>Go to: </a:t>
            </a:r>
            <a:r>
              <a:rPr lang="en-US" sz="1400" dirty="0">
                <a:hlinkClick r:id="rId2"/>
              </a:rPr>
              <a:t>https://github.com/</a:t>
            </a:r>
            <a:r>
              <a:rPr lang="en-US" sz="1400" dirty="0"/>
              <a:t>, create an account, and add a profile picture. </a:t>
            </a:r>
            <a:endParaRPr lang="en-US" sz="1400" dirty="0" smtClean="0"/>
          </a:p>
          <a:p>
            <a:endParaRPr lang="en-US" sz="1400" dirty="0"/>
          </a:p>
          <a:p>
            <a:pPr marL="0" indent="0">
              <a:buNone/>
            </a:pPr>
            <a:r>
              <a:rPr lang="en-US" sz="1400" dirty="0"/>
              <a:t>*</a:t>
            </a:r>
            <a:r>
              <a:rPr lang="en-US" sz="1400" i="1" dirty="0"/>
              <a:t>7. Install </a:t>
            </a:r>
            <a:r>
              <a:rPr lang="en-US" sz="1400" i="1" dirty="0" err="1"/>
              <a:t>Github</a:t>
            </a:r>
            <a:r>
              <a:rPr lang="en-US" sz="1400" i="1" dirty="0"/>
              <a:t> Desktop *</a:t>
            </a:r>
            <a:endParaRPr lang="en-US" sz="1400" dirty="0"/>
          </a:p>
          <a:p>
            <a:pPr marL="0" indent="0">
              <a:buNone/>
            </a:pPr>
            <a:r>
              <a:rPr lang="en-US" sz="1400" dirty="0"/>
              <a:t>Go to: </a:t>
            </a:r>
            <a:r>
              <a:rPr lang="en-US" sz="1400" dirty="0">
                <a:hlinkClick r:id="rId3"/>
              </a:rPr>
              <a:t>https://desktop.github.com/</a:t>
            </a:r>
            <a:r>
              <a:rPr lang="en-US" sz="1400" dirty="0"/>
              <a:t>, download it and install it on your computer. Go to File-&gt;Options to sign in with your GitHub account, and to enter your name and email address. </a:t>
            </a:r>
            <a:endParaRPr lang="en-US" sz="1400" dirty="0" smtClean="0"/>
          </a:p>
          <a:p>
            <a:endParaRPr lang="en-US" sz="1400" dirty="0"/>
          </a:p>
          <a:p>
            <a:pPr marL="0" indent="0">
              <a:buNone/>
            </a:pPr>
            <a:r>
              <a:rPr lang="en-US" sz="1400" dirty="0"/>
              <a:t>*</a:t>
            </a:r>
            <a:r>
              <a:rPr lang="en-US" sz="1400" i="1" dirty="0"/>
              <a:t>8. Send me an email *</a:t>
            </a:r>
            <a:endParaRPr lang="en-US" sz="1400" dirty="0"/>
          </a:p>
          <a:p>
            <a:pPr marL="0" indent="0">
              <a:buNone/>
            </a:pPr>
            <a:r>
              <a:rPr lang="en-US" sz="1400" dirty="0"/>
              <a:t>Send the me and the TA email containing: </a:t>
            </a:r>
          </a:p>
          <a:p>
            <a:pPr marL="0" indent="0">
              <a:buNone/>
            </a:pPr>
            <a:r>
              <a:rPr lang="en-US" sz="1400" dirty="0"/>
              <a:t>The "Hello World!" screenshot. </a:t>
            </a:r>
          </a:p>
          <a:p>
            <a:pPr marL="0" indent="0">
              <a:buNone/>
            </a:pPr>
            <a:r>
              <a:rPr lang="en-US" sz="1400" dirty="0"/>
              <a:t>Your list of three things in this notebook that you do not understand. </a:t>
            </a:r>
          </a:p>
          <a:p>
            <a:pPr marL="0" indent="0">
              <a:buNone/>
            </a:pPr>
            <a:r>
              <a:rPr lang="en-US" sz="1400" dirty="0"/>
              <a:t>Your </a:t>
            </a:r>
            <a:r>
              <a:rPr lang="en-US" sz="1400" dirty="0" err="1"/>
              <a:t>github</a:t>
            </a:r>
            <a:r>
              <a:rPr lang="en-US" sz="1400" dirty="0"/>
              <a:t> username. </a:t>
            </a:r>
          </a:p>
          <a:p>
            <a:pPr marL="0" indent="0">
              <a:buNone/>
            </a:pPr>
            <a:r>
              <a:rPr lang="en-US" sz="1400" dirty="0"/>
              <a:t>When we invite you to join our class </a:t>
            </a:r>
            <a:r>
              <a:rPr lang="en-US" sz="1400" dirty="0" err="1"/>
              <a:t>Github</a:t>
            </a:r>
            <a:r>
              <a:rPr lang="en-US" sz="1400" dirty="0"/>
              <a:t> page, please accept. </a:t>
            </a:r>
          </a:p>
          <a:p>
            <a:pPr marL="0" indent="0">
              <a:buNone/>
            </a:pPr>
            <a:endParaRPr lang="en-US" sz="1400" dirty="0"/>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21</a:t>
            </a:fld>
            <a:endParaRPr lang="en-GB" dirty="0"/>
          </a:p>
        </p:txBody>
      </p:sp>
    </p:spTree>
    <p:extLst>
      <p:ext uri="{BB962C8B-B14F-4D97-AF65-F5344CB8AC3E}">
        <p14:creationId xmlns:p14="http://schemas.microsoft.com/office/powerpoint/2010/main" val="160091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Science? </a:t>
            </a:r>
          </a:p>
        </p:txBody>
      </p:sp>
      <p:pic>
        <p:nvPicPr>
          <p:cNvPr id="9" name="Content Placeholder 8"/>
          <p:cNvPicPr>
            <a:picLocks noGrp="1" noChangeAspect="1"/>
          </p:cNvPicPr>
          <p:nvPr>
            <p:ph idx="1"/>
          </p:nvPr>
        </p:nvPicPr>
        <p:blipFill>
          <a:blip r:embed="rId2"/>
          <a:stretch>
            <a:fillRect/>
          </a:stretch>
        </p:blipFill>
        <p:spPr>
          <a:xfrm>
            <a:off x="1182874" y="1449388"/>
            <a:ext cx="6784601" cy="4887912"/>
          </a:xfrm>
          <a:prstGeom prst="rect">
            <a:avLst/>
          </a:prstGeom>
        </p:spPr>
      </p:pic>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3</a:t>
            </a:fld>
            <a:endParaRPr lang="en-GB" dirty="0"/>
          </a:p>
        </p:txBody>
      </p:sp>
      <p:sp>
        <p:nvSpPr>
          <p:cNvPr id="10" name="Rectangle 9"/>
          <p:cNvSpPr/>
          <p:nvPr/>
        </p:nvSpPr>
        <p:spPr>
          <a:xfrm>
            <a:off x="5112060" y="6129755"/>
            <a:ext cx="3967753" cy="369332"/>
          </a:xfrm>
          <a:prstGeom prst="rect">
            <a:avLst/>
          </a:prstGeom>
        </p:spPr>
        <p:txBody>
          <a:bodyPr wrap="none">
            <a:spAutoFit/>
          </a:bodyPr>
          <a:lstStyle/>
          <a:p>
            <a:r>
              <a:rPr lang="en-US" dirty="0"/>
              <a:t>http://escience.washington.edu/dssg/</a:t>
            </a:r>
          </a:p>
        </p:txBody>
      </p:sp>
    </p:spTree>
    <p:extLst>
      <p:ext uri="{BB962C8B-B14F-4D97-AF65-F5344CB8AC3E}">
        <p14:creationId xmlns:p14="http://schemas.microsoft.com/office/powerpoint/2010/main" val="129308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4</a:t>
            </a:fld>
            <a:endParaRPr lang="en-GB" dirty="0"/>
          </a:p>
        </p:txBody>
      </p:sp>
      <p:pic>
        <p:nvPicPr>
          <p:cNvPr id="1026" name="Picture 2" descr="Data Scientists Infographic"/>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b="57023"/>
          <a:stretch/>
        </p:blipFill>
        <p:spPr bwMode="auto">
          <a:xfrm>
            <a:off x="206515" y="728700"/>
            <a:ext cx="5141216" cy="5805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ata Scientists Infographic"/>
          <p:cNvPicPr>
            <a:picLocks noChangeAspect="1" noChangeArrowheads="1"/>
          </p:cNvPicPr>
          <p:nvPr/>
        </p:nvPicPr>
        <p:blipFill rotWithShape="1">
          <a:blip r:embed="rId2">
            <a:extLst>
              <a:ext uri="{28A0092B-C50C-407E-A947-70E740481C1C}">
                <a14:useLocalDpi xmlns:a14="http://schemas.microsoft.com/office/drawing/2010/main" val="0"/>
              </a:ext>
            </a:extLst>
          </a:blip>
          <a:srcRect t="95047"/>
          <a:stretch/>
        </p:blipFill>
        <p:spPr bwMode="auto">
          <a:xfrm>
            <a:off x="5071741" y="5634245"/>
            <a:ext cx="4072259" cy="90391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427095" y="4914165"/>
            <a:ext cx="3510390" cy="646331"/>
          </a:xfrm>
          <a:prstGeom prst="rect">
            <a:avLst/>
          </a:prstGeom>
        </p:spPr>
        <p:txBody>
          <a:bodyPr wrap="square">
            <a:spAutoFit/>
          </a:bodyPr>
          <a:lstStyle/>
          <a:p>
            <a:r>
              <a:rPr lang="en-US" dirty="0"/>
              <a:t>http://venturebeat.com/2013/11/11/data-scientists-needed/</a:t>
            </a:r>
          </a:p>
        </p:txBody>
      </p:sp>
      <p:sp>
        <p:nvSpPr>
          <p:cNvPr id="13" name="Title 1"/>
          <p:cNvSpPr>
            <a:spLocks noGrp="1"/>
          </p:cNvSpPr>
          <p:nvPr>
            <p:ph type="title"/>
          </p:nvPr>
        </p:nvSpPr>
        <p:spPr>
          <a:xfrm>
            <a:off x="5292080" y="728700"/>
            <a:ext cx="3528070" cy="1080120"/>
          </a:xfrm>
        </p:spPr>
        <p:txBody>
          <a:bodyPr/>
          <a:lstStyle/>
          <a:p>
            <a:r>
              <a:rPr lang="en-US" dirty="0"/>
              <a:t>Why Data Science? </a:t>
            </a:r>
          </a:p>
        </p:txBody>
      </p:sp>
    </p:spTree>
    <p:extLst>
      <p:ext uri="{BB962C8B-B14F-4D97-AF65-F5344CB8AC3E}">
        <p14:creationId xmlns:p14="http://schemas.microsoft.com/office/powerpoint/2010/main" val="1417125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5</a:t>
            </a:fld>
            <a:endParaRPr lang="en-GB" dirty="0"/>
          </a:p>
        </p:txBody>
      </p:sp>
      <p:pic>
        <p:nvPicPr>
          <p:cNvPr id="5" name="Content Placeholder 4"/>
          <p:cNvPicPr>
            <a:picLocks noGrp="1" noChangeAspect="1"/>
          </p:cNvPicPr>
          <p:nvPr>
            <p:ph idx="1"/>
          </p:nvPr>
        </p:nvPicPr>
        <p:blipFill>
          <a:blip r:embed="rId2"/>
          <a:stretch>
            <a:fillRect/>
          </a:stretch>
        </p:blipFill>
        <p:spPr>
          <a:xfrm>
            <a:off x="1286635" y="1718810"/>
            <a:ext cx="6569287" cy="4207644"/>
          </a:xfrm>
          <a:prstGeom prst="rect">
            <a:avLst/>
          </a:prstGeom>
        </p:spPr>
      </p:pic>
    </p:spTree>
    <p:extLst>
      <p:ext uri="{BB962C8B-B14F-4D97-AF65-F5344CB8AC3E}">
        <p14:creationId xmlns:p14="http://schemas.microsoft.com/office/powerpoint/2010/main" val="274023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6</a:t>
            </a:fld>
            <a:endParaRPr lang="en-GB" dirty="0"/>
          </a:p>
        </p:txBody>
      </p:sp>
      <p:pic>
        <p:nvPicPr>
          <p:cNvPr id="5" name="Picture 4"/>
          <p:cNvPicPr>
            <a:picLocks noChangeAspect="1"/>
          </p:cNvPicPr>
          <p:nvPr/>
        </p:nvPicPr>
        <p:blipFill>
          <a:blip r:embed="rId2"/>
          <a:stretch>
            <a:fillRect/>
          </a:stretch>
        </p:blipFill>
        <p:spPr>
          <a:xfrm>
            <a:off x="1646675" y="2465623"/>
            <a:ext cx="6172200" cy="2171700"/>
          </a:xfrm>
          <a:prstGeom prst="rect">
            <a:avLst/>
          </a:prstGeom>
        </p:spPr>
      </p:pic>
    </p:spTree>
    <p:extLst>
      <p:ext uri="{BB962C8B-B14F-4D97-AF65-F5344CB8AC3E}">
        <p14:creationId xmlns:p14="http://schemas.microsoft.com/office/powerpoint/2010/main" val="248387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7</a:t>
            </a:fld>
            <a:endParaRPr lang="en-GB" dirty="0"/>
          </a:p>
        </p:txBody>
      </p:sp>
      <p:pic>
        <p:nvPicPr>
          <p:cNvPr id="6" name="Picture 5"/>
          <p:cNvPicPr>
            <a:picLocks noChangeAspect="1"/>
          </p:cNvPicPr>
          <p:nvPr/>
        </p:nvPicPr>
        <p:blipFill>
          <a:blip r:embed="rId2"/>
          <a:stretch>
            <a:fillRect/>
          </a:stretch>
        </p:blipFill>
        <p:spPr>
          <a:xfrm>
            <a:off x="2324925" y="1628800"/>
            <a:ext cx="4500500" cy="4186677"/>
          </a:xfrm>
          <a:prstGeom prst="rect">
            <a:avLst/>
          </a:prstGeom>
        </p:spPr>
      </p:pic>
      <p:sp>
        <p:nvSpPr>
          <p:cNvPr id="7" name="Content Placeholder 2"/>
          <p:cNvSpPr txBox="1">
            <a:spLocks/>
          </p:cNvSpPr>
          <p:nvPr/>
        </p:nvSpPr>
        <p:spPr bwMode="auto">
          <a:xfrm>
            <a:off x="330200" y="5910612"/>
            <a:ext cx="8489950" cy="52847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GB" b="1" kern="0" dirty="0">
                <a:solidFill>
                  <a:schemeClr val="accent2"/>
                </a:solidFill>
              </a:rPr>
              <a:t>Anything that doesn’t fit in an Excel spreadsheet</a:t>
            </a:r>
          </a:p>
        </p:txBody>
      </p:sp>
    </p:spTree>
    <p:extLst>
      <p:ext uri="{BB962C8B-B14F-4D97-AF65-F5344CB8AC3E}">
        <p14:creationId xmlns:p14="http://schemas.microsoft.com/office/powerpoint/2010/main" val="260082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700" y="1313765"/>
            <a:ext cx="5085565" cy="4874546"/>
          </a:xfrm>
        </p:spPr>
      </p:pic>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8</a:t>
            </a:fld>
            <a:endParaRPr lang="en-GB" dirty="0"/>
          </a:p>
        </p:txBody>
      </p:sp>
      <p:sp>
        <p:nvSpPr>
          <p:cNvPr id="6" name="Rectangle 5"/>
          <p:cNvSpPr/>
          <p:nvPr/>
        </p:nvSpPr>
        <p:spPr>
          <a:xfrm>
            <a:off x="1421650" y="5589240"/>
            <a:ext cx="7137285" cy="954107"/>
          </a:xfrm>
          <a:prstGeom prst="rect">
            <a:avLst/>
          </a:prstGeom>
        </p:spPr>
        <p:txBody>
          <a:bodyPr wrap="square">
            <a:spAutoFit/>
          </a:bodyPr>
          <a:lstStyle/>
          <a:p>
            <a:endParaRPr lang="en-US" sz="2800" dirty="0">
              <a:solidFill>
                <a:srgbClr val="000000"/>
              </a:solidFill>
              <a:latin typeface="Times New Roman" panose="02020603050405020304" pitchFamily="18" charset="0"/>
            </a:endParaRPr>
          </a:p>
          <a:p>
            <a:r>
              <a:rPr lang="en-GB" dirty="0">
                <a:solidFill>
                  <a:srgbClr val="000000"/>
                </a:solidFill>
                <a:latin typeface="Times New Roman" panose="02020603050405020304" pitchFamily="18" charset="0"/>
              </a:rPr>
              <a:t>http://drewconway.com/zia/2013/3/26/the-data-science-venn-diagram.</a:t>
            </a:r>
            <a:r>
              <a:rPr lang="en-GB" sz="2800"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46475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lgn="ctr"/>
            <a:fld id="{DB5A3A47-29A7-45E5-923E-10FF85749154}" type="slidenum">
              <a:rPr lang="en-GB" smtClean="0"/>
              <a:pPr algn="ctr"/>
              <a:t>9</a:t>
            </a:fld>
            <a:endParaRPr lang="en-GB" dirty="0"/>
          </a:p>
        </p:txBody>
      </p:sp>
      <p:pic>
        <p:nvPicPr>
          <p:cNvPr id="1026" name="Picture 2" descr="Data Scientists Infographic"/>
          <p:cNvPicPr>
            <a:picLocks noChangeAspect="1" noChangeArrowheads="1"/>
          </p:cNvPicPr>
          <p:nvPr/>
        </p:nvPicPr>
        <p:blipFill rotWithShape="1">
          <a:blip r:embed="rId2">
            <a:extLst>
              <a:ext uri="{28A0092B-C50C-407E-A947-70E740481C1C}">
                <a14:useLocalDpi xmlns:a14="http://schemas.microsoft.com/office/drawing/2010/main" val="0"/>
              </a:ext>
            </a:extLst>
          </a:blip>
          <a:srcRect t="42776" b="44906"/>
          <a:stretch/>
        </p:blipFill>
        <p:spPr bwMode="auto">
          <a:xfrm>
            <a:off x="1106615" y="143635"/>
            <a:ext cx="7093279" cy="39154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ata Scientists Infographic"/>
          <p:cNvPicPr>
            <a:picLocks noChangeAspect="1" noChangeArrowheads="1"/>
          </p:cNvPicPr>
          <p:nvPr/>
        </p:nvPicPr>
        <p:blipFill rotWithShape="1">
          <a:blip r:embed="rId2">
            <a:extLst>
              <a:ext uri="{28A0092B-C50C-407E-A947-70E740481C1C}">
                <a14:useLocalDpi xmlns:a14="http://schemas.microsoft.com/office/drawing/2010/main" val="0"/>
              </a:ext>
            </a:extLst>
          </a:blip>
          <a:srcRect t="71869" b="19952"/>
          <a:stretch/>
        </p:blipFill>
        <p:spPr bwMode="auto">
          <a:xfrm>
            <a:off x="881590" y="4073073"/>
            <a:ext cx="7585230" cy="278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719942"/>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15896</TotalTime>
  <Words>896</Words>
  <Application>Microsoft Office PowerPoint</Application>
  <PresentationFormat>On-screen Show (4:3)</PresentationFormat>
  <Paragraphs>94</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Times New Roman</vt:lpstr>
      <vt:lpstr>Wingdings 2</vt:lpstr>
      <vt:lpstr>Custom Design</vt:lpstr>
      <vt:lpstr>Data Science for Transportation</vt:lpstr>
      <vt:lpstr>Why Data Science? </vt:lpstr>
      <vt:lpstr>Why Data Science? </vt:lpstr>
      <vt:lpstr>Why Data Science? </vt:lpstr>
      <vt:lpstr>What is Big Data?</vt:lpstr>
      <vt:lpstr>What is Big Data?</vt:lpstr>
      <vt:lpstr>What is Big Data?</vt:lpstr>
      <vt:lpstr>What is Data Science?</vt:lpstr>
      <vt:lpstr>PowerPoint Presentation</vt:lpstr>
      <vt:lpstr>Why Transportation?</vt:lpstr>
      <vt:lpstr>Why now? </vt:lpstr>
      <vt:lpstr>Increasingly, relevant and detailed data are being continuously collected, providing an opportunity to measure the changes that occur in the transport system.</vt:lpstr>
      <vt:lpstr>What I do…</vt:lpstr>
      <vt:lpstr>A note…</vt:lpstr>
      <vt:lpstr>PowerPoint Presentation</vt:lpstr>
      <vt:lpstr>Syllabus &amp; Expectations</vt:lpstr>
      <vt:lpstr>Sources of Help</vt:lpstr>
      <vt:lpstr>https://github.com/uky-transport-data-science/ce599</vt:lpstr>
      <vt:lpstr>Exercise 1 </vt:lpstr>
      <vt:lpstr>Exercise 1 </vt:lpstr>
      <vt:lpstr>Exercise 1 </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greg.erhardt.13@ucl.ac.uk</dc:creator>
  <cp:lastModifiedBy>Erhardt, Greg</cp:lastModifiedBy>
  <cp:revision>2905</cp:revision>
  <cp:lastPrinted>2017-01-08T15:57:22Z</cp:lastPrinted>
  <dcterms:created xsi:type="dcterms:W3CDTF">2005-07-13T12:26:50Z</dcterms:created>
  <dcterms:modified xsi:type="dcterms:W3CDTF">2022-01-26T17:52:23Z</dcterms:modified>
</cp:coreProperties>
</file>